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72" r:id="rId3"/>
    <p:sldMasterId id="2147483687" r:id="rId4"/>
    <p:sldMasterId id="2147483699" r:id="rId5"/>
    <p:sldMasterId id="2147483711" r:id="rId6"/>
    <p:sldMasterId id="2147483723" r:id="rId7"/>
    <p:sldMasterId id="2147483735" r:id="rId8"/>
    <p:sldMasterId id="2147483747" r:id="rId9"/>
  </p:sldMasterIdLst>
  <p:notesMasterIdLst>
    <p:notesMasterId r:id="rId29"/>
  </p:notesMasterIdLst>
  <p:sldIdLst>
    <p:sldId id="274" r:id="rId10"/>
    <p:sldId id="275" r:id="rId11"/>
    <p:sldId id="276" r:id="rId12"/>
    <p:sldId id="256" r:id="rId13"/>
    <p:sldId id="259" r:id="rId14"/>
    <p:sldId id="268" r:id="rId15"/>
    <p:sldId id="272" r:id="rId16"/>
    <p:sldId id="258" r:id="rId17"/>
    <p:sldId id="263" r:id="rId18"/>
    <p:sldId id="267" r:id="rId19"/>
    <p:sldId id="265" r:id="rId20"/>
    <p:sldId id="262" r:id="rId21"/>
    <p:sldId id="261" r:id="rId22"/>
    <p:sldId id="264" r:id="rId23"/>
    <p:sldId id="266" r:id="rId24"/>
    <p:sldId id="271" r:id="rId25"/>
    <p:sldId id="269" r:id="rId26"/>
    <p:sldId id="270" r:id="rId27"/>
    <p:sldId id="273" r:id="rId28"/>
  </p:sldIdLst>
  <p:sldSz cx="9144000" cy="5143500" type="screen16x9"/>
  <p:notesSz cx="6858000" cy="9144000"/>
  <p:embeddedFontLst>
    <p:embeddedFont>
      <p:font typeface="Lobster" panose="020B0604020202020204" charset="0"/>
      <p:regular r:id="rId30"/>
    </p:embeddedFont>
    <p:embeddedFont>
      <p:font typeface="Wingdings 3" panose="05040102010807070707" pitchFamily="18" charset="2"/>
      <p:regular r:id="rId31"/>
    </p:embeddedFont>
    <p:embeddedFont>
      <p:font typeface="Pacifico" panose="020B0604020202020204" charset="0"/>
      <p:regular r:id="rId32"/>
    </p:embeddedFont>
    <p:embeddedFont>
      <p:font typeface="Montserrat" panose="020B0604020202020204" charset="0"/>
      <p:regular r:id="rId33"/>
      <p:bold r:id="rId34"/>
      <p:italic r:id="rId35"/>
      <p:boldItalic r:id="rId36"/>
    </p:embeddedFont>
    <p:embeddedFont>
      <p:font typeface="Wingdings 2" panose="05020102010507070707" pitchFamily="18" charset="2"/>
      <p:regular r:id="rId37"/>
    </p:embeddedFont>
    <p:embeddedFont>
      <p:font typeface="Lucida Sans Unicode" panose="020B0602030504020204" pitchFamily="34" charset="0"/>
      <p:regular r:id="rId38"/>
    </p:embeddedFont>
    <p:embeddedFont>
      <p:font typeface="Calibri Light" panose="020F0302020204030204" pitchFamily="34" charset="0"/>
      <p:regular r:id="rId39"/>
      <p:italic r:id="rId40"/>
    </p:embeddedFont>
    <p:embeddedFont>
      <p:font typeface="Impact" panose="020B0806030902050204" pitchFamily="34" charset="0"/>
      <p:regular r:id="rId41"/>
    </p:embeddedFont>
    <p:embeddedFont>
      <p:font typeface="Roboto" panose="020B0604020202020204" charset="0"/>
      <p:regular r:id="rId42"/>
      <p:bold r:id="rId43"/>
      <p:italic r:id="rId44"/>
      <p:boldItalic r:id="rId45"/>
    </p:embeddedFont>
    <p:embeddedFont>
      <p:font typeface="Verdana" panose="020B0604030504040204" pitchFamily="34" charset="0"/>
      <p:regular r:id="rId46"/>
      <p:bold r:id="rId47"/>
      <p:italic r:id="rId48"/>
      <p:boldItalic r:id="rId49"/>
    </p:embeddedFont>
    <p:embeddedFont>
      <p:font typeface="Tahoma" panose="020B0604030504040204" pitchFamily="34" charset="0"/>
      <p:regular r:id="rId50"/>
      <p:bold r:id="rId51"/>
    </p:embeddedFont>
    <p:embeddedFont>
      <p:font typeface="Calibri" panose="020F050202020403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624" y="126"/>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0.fntdata"/><Relationship Id="rId21" Type="http://schemas.openxmlformats.org/officeDocument/2006/relationships/slide" Target="slides/slide12.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2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950767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97e442919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97e44291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88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a:xfrm>
            <a:off x="3884613" y="8685213"/>
            <a:ext cx="2971800" cy="458787"/>
          </a:xfrm>
          <a:prstGeom prst="rect">
            <a:avLst/>
          </a:prstGeom>
        </p:spPr>
        <p:txBody>
          <a:bodyPr/>
          <a:lstStyle/>
          <a:p>
            <a:fld id="{5534C2EF-8A97-4DAF-B099-E567883644D6}" type="slidenum">
              <a:rPr lang="pl-PL" smtClean="0">
                <a:solidFill>
                  <a:srgbClr val="404040"/>
                </a:solidFill>
              </a:rPr>
              <a:pPr/>
              <a:t>12</a:t>
            </a:fld>
            <a:endParaRPr lang="pl-PL" dirty="0">
              <a:solidFill>
                <a:srgbClr val="404040"/>
              </a:solidFill>
            </a:endParaRPr>
          </a:p>
        </p:txBody>
      </p:sp>
    </p:spTree>
    <p:extLst>
      <p:ext uri="{BB962C8B-B14F-4D97-AF65-F5344CB8AC3E}">
        <p14:creationId xmlns:p14="http://schemas.microsoft.com/office/powerpoint/2010/main" val="65049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    </a:t>
            </a:r>
            <a:r>
              <a:rPr lang="pl" sz="1900"/>
              <a:t>                                   </a:t>
            </a:r>
            <a:endParaRPr sz="1900"/>
          </a:p>
        </p:txBody>
      </p:sp>
    </p:spTree>
    <p:extLst>
      <p:ext uri="{BB962C8B-B14F-4D97-AF65-F5344CB8AC3E}">
        <p14:creationId xmlns:p14="http://schemas.microsoft.com/office/powerpoint/2010/main" val="3327262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27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091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8ff19d2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8ff19d2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2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9a3dde7d2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9a3dde7d2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57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9a3dde7d2_1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c9a3dde7d2_1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5468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859d27d8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859d27d8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905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2060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2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74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9045253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9045253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21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a:xfrm>
            <a:off x="3884613" y="8685213"/>
            <a:ext cx="2971800" cy="457200"/>
          </a:xfrm>
          <a:prstGeom prst="rect">
            <a:avLst/>
          </a:prstGeom>
        </p:spPr>
        <p:txBody>
          <a:bodyPr/>
          <a:lstStyle/>
          <a:p>
            <a:fld id="{9B1FF28D-E54A-459D-B4E4-112D803B1064}" type="slidenum">
              <a:rPr lang="pl-PL" smtClean="0">
                <a:solidFill>
                  <a:prstClr val="black"/>
                </a:solidFill>
                <a:latin typeface="Calibri"/>
              </a:rPr>
              <a:pPr/>
              <a:t>11</a:t>
            </a:fld>
            <a:endParaRPr lang="pl-PL">
              <a:solidFill>
                <a:prstClr val="black"/>
              </a:solidFill>
              <a:latin typeface="Calibri"/>
            </a:endParaRPr>
          </a:p>
        </p:txBody>
      </p:sp>
    </p:spTree>
    <p:extLst>
      <p:ext uri="{BB962C8B-B14F-4D97-AF65-F5344CB8AC3E}">
        <p14:creationId xmlns:p14="http://schemas.microsoft.com/office/powerpoint/2010/main" val="324046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3"/>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5" name="Symbol zastępczy stopki 4"/>
          <p:cNvSpPr>
            <a:spLocks noGrp="1"/>
          </p:cNvSpPr>
          <p:nvPr>
            <p:ph type="ftr" sz="quarter" idx="11"/>
          </p:nvPr>
        </p:nvSpPr>
        <p:spPr/>
        <p:txBody>
          <a:bodyPr/>
          <a:lstStyle/>
          <a:p>
            <a:endParaRPr lang="en-US">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8829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43675" y="273844"/>
            <a:ext cx="1971675" cy="4358879"/>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628650" y="273844"/>
            <a:ext cx="5800725" cy="4358879"/>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3"/>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5" name="Symbol zastępczy stopki 4"/>
          <p:cNvSpPr>
            <a:spLocks noGrp="1"/>
          </p:cNvSpPr>
          <p:nvPr>
            <p:ph type="ftr" sz="quarter" idx="11"/>
          </p:nvPr>
        </p:nvSpPr>
        <p:spPr/>
        <p:txBody>
          <a:bodyPr/>
          <a:lstStyle/>
          <a:p>
            <a:endParaRPr lang="en-US">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29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627748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148524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906345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4200321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3731616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692703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1892854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3845565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186361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158598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2249895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7" name="Obraz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143" y="1"/>
            <a:ext cx="9141714" cy="5143500"/>
          </a:xfrm>
          <a:prstGeom prst="rect">
            <a:avLst/>
          </a:prstGeom>
        </p:spPr>
      </p:pic>
      <p:sp>
        <p:nvSpPr>
          <p:cNvPr id="2" name="Tytuł 1"/>
          <p:cNvSpPr>
            <a:spLocks noGrp="1"/>
          </p:cNvSpPr>
          <p:nvPr>
            <p:ph type="ctrTitle" hasCustomPrompt="1"/>
          </p:nvPr>
        </p:nvSpPr>
        <p:spPr>
          <a:xfrm>
            <a:off x="628650" y="400050"/>
            <a:ext cx="6343650" cy="1371600"/>
          </a:xfrm>
        </p:spPr>
        <p:txBody>
          <a:bodyPr rtlCol="0" anchor="b">
            <a:normAutofit/>
          </a:bodyPr>
          <a:lstStyle>
            <a:lvl1pPr algn="l" rtl="0">
              <a:defRPr sz="3300"/>
            </a:lvl1pPr>
          </a:lstStyle>
          <a:p>
            <a:pPr rtl="0"/>
            <a:r>
              <a:rPr lang="pl-PL" noProof="0" dirty="0" smtClean="0"/>
              <a:t>Kliknij, aby edytować styl wzorca tytułu</a:t>
            </a:r>
            <a:endParaRPr lang="pl-PL" noProof="0" dirty="0"/>
          </a:p>
        </p:txBody>
      </p:sp>
      <p:sp>
        <p:nvSpPr>
          <p:cNvPr id="3" name="Podtytuł 2"/>
          <p:cNvSpPr>
            <a:spLocks noGrp="1"/>
          </p:cNvSpPr>
          <p:nvPr>
            <p:ph type="subTitle" idx="1"/>
          </p:nvPr>
        </p:nvSpPr>
        <p:spPr>
          <a:xfrm>
            <a:off x="628650" y="1828800"/>
            <a:ext cx="5314950" cy="685800"/>
          </a:xfrm>
        </p:spPr>
        <p:txBody>
          <a:bodyPr rtlCol="0">
            <a:normAutofit/>
          </a:bodyPr>
          <a:lstStyle>
            <a:lvl1pPr marL="0" indent="0" algn="l">
              <a:spcBef>
                <a:spcPts val="900"/>
              </a:spcBef>
              <a:buNone/>
              <a:defRPr sz="180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pl-PL" noProof="0" smtClean="0"/>
              <a:t>Kliknij, aby edytować styl wzorca podtytułu</a:t>
            </a:r>
            <a:endParaRPr lang="pl-PL" noProof="0" dirty="0"/>
          </a:p>
        </p:txBody>
      </p:sp>
    </p:spTree>
    <p:extLst>
      <p:ext uri="{BB962C8B-B14F-4D97-AF65-F5344CB8AC3E}">
        <p14:creationId xmlns:p14="http://schemas.microsoft.com/office/powerpoint/2010/main" val="14961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smtClean="0"/>
              <a:t>Kliknij, aby edytować styl</a:t>
            </a:r>
            <a:endParaRPr lang="pl-PL" noProof="0" dirty="0"/>
          </a:p>
        </p:txBody>
      </p:sp>
      <p:sp>
        <p:nvSpPr>
          <p:cNvPr id="3" name="Zawartość — symbol zastępczy 2"/>
          <p:cNvSpPr>
            <a:spLocks noGrp="1"/>
          </p:cNvSpPr>
          <p:nvPr>
            <p:ph idx="1"/>
          </p:nvPr>
        </p:nvSpPr>
        <p:spPr/>
        <p:txBody>
          <a:bodyPr rtlCol="0"/>
          <a:lstStyle/>
          <a:p>
            <a:pPr lvl="0" rtl="0"/>
            <a:r>
              <a:rPr lang="pl-PL" noProof="0" smtClean="0"/>
              <a:t>Edytuj style wzorca tekstu</a:t>
            </a:r>
          </a:p>
          <a:p>
            <a:pPr lvl="1" rtl="0"/>
            <a:r>
              <a:rPr lang="pl-PL" noProof="0" smtClean="0"/>
              <a:t>Drugi poziom</a:t>
            </a:r>
          </a:p>
          <a:p>
            <a:pPr lvl="2" rtl="0"/>
            <a:r>
              <a:rPr lang="pl-PL" noProof="0" smtClean="0"/>
              <a:t>Trzeci poziom</a:t>
            </a:r>
          </a:p>
          <a:p>
            <a:pPr lvl="3" rtl="0"/>
            <a:r>
              <a:rPr lang="pl-PL" noProof="0" smtClean="0"/>
              <a:t>Czwarty poziom</a:t>
            </a:r>
          </a:p>
          <a:p>
            <a:pPr lvl="4" rtl="0"/>
            <a:r>
              <a:rPr lang="pl-PL" noProof="0" smtClean="0"/>
              <a:t>Piąty poziom</a:t>
            </a:r>
            <a:endParaRPr lang="pl-PL" noProof="0" dirty="0"/>
          </a:p>
        </p:txBody>
      </p:sp>
      <p:sp>
        <p:nvSpPr>
          <p:cNvPr id="5" name="Stopka — symbol zastępczy 4"/>
          <p:cNvSpPr>
            <a:spLocks noGrp="1"/>
          </p:cNvSpPr>
          <p:nvPr>
            <p:ph type="ftr" sz="quarter" idx="11"/>
          </p:nvPr>
        </p:nvSpPr>
        <p:spPr/>
        <p:txBody>
          <a:bodyPr rtlCol="0"/>
          <a:lstStyle/>
          <a:p>
            <a:r>
              <a:rPr lang="pl-PL" dirty="0" smtClean="0">
                <a:solidFill>
                  <a:srgbClr val="404040"/>
                </a:solidFill>
              </a:rPr>
              <a:t>Dodaj stopkę</a:t>
            </a:r>
            <a:endParaRPr lang="pl-PL" dirty="0">
              <a:solidFill>
                <a:srgbClr val="404040"/>
              </a:solidFill>
            </a:endParaRPr>
          </a:p>
        </p:txBody>
      </p:sp>
      <p:sp>
        <p:nvSpPr>
          <p:cNvPr id="4" name="Data — symbol zastępczy 3"/>
          <p:cNvSpPr>
            <a:spLocks noGrp="1"/>
          </p:cNvSpPr>
          <p:nvPr>
            <p:ph type="dt" sz="half" idx="10"/>
          </p:nvPr>
        </p:nvSpPr>
        <p:spPr/>
        <p:txBody>
          <a:bodyPr rtlCol="0"/>
          <a:lstStyle/>
          <a:p>
            <a:fld id="{FD500555-343B-49C7-BA21-13D3AE2E05D8}" type="datetime1">
              <a:rPr lang="pl-PL" smtClean="0">
                <a:solidFill>
                  <a:srgbClr val="404040"/>
                </a:solidFill>
              </a:rPr>
              <a:pPr/>
              <a:t>24.03.2021</a:t>
            </a:fld>
            <a:endParaRPr lang="pl-PL" dirty="0">
              <a:solidFill>
                <a:srgbClr val="404040"/>
              </a:solidFill>
            </a:endParaRPr>
          </a:p>
        </p:txBody>
      </p:sp>
      <p:sp>
        <p:nvSpPr>
          <p:cNvPr id="6" name="Numer slajdu — symbol zastępczy 5"/>
          <p:cNvSpPr>
            <a:spLocks noGrp="1"/>
          </p:cNvSpPr>
          <p:nvPr>
            <p:ph type="sldNum" sz="quarter" idx="12"/>
          </p:nvPr>
        </p:nvSpPr>
        <p:spPr/>
        <p:txBody>
          <a:bodyPr rtlCol="0"/>
          <a:lstStyle/>
          <a:p>
            <a:fld id="{289D71E3-7D81-4C24-B9D8-6B108755C64C}" type="slidenum">
              <a:rPr lang="pl-PL" smtClean="0">
                <a:solidFill>
                  <a:srgbClr val="404040"/>
                </a:solidFill>
              </a:rPr>
              <a:pPr/>
              <a:t>‹#›</a:t>
            </a:fld>
            <a:endParaRPr lang="pl-PL" dirty="0">
              <a:solidFill>
                <a:srgbClr val="404040"/>
              </a:solidFill>
            </a:endParaRPr>
          </a:p>
        </p:txBody>
      </p:sp>
    </p:spTree>
    <p:extLst>
      <p:ext uri="{BB962C8B-B14F-4D97-AF65-F5344CB8AC3E}">
        <p14:creationId xmlns:p14="http://schemas.microsoft.com/office/powerpoint/2010/main" val="1682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7" name="Obraz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9141714" cy="5142882"/>
          </a:xfrm>
          <a:prstGeom prst="rect">
            <a:avLst/>
          </a:prstGeom>
        </p:spPr>
      </p:pic>
      <p:sp>
        <p:nvSpPr>
          <p:cNvPr id="2" name="Tytuł 1"/>
          <p:cNvSpPr>
            <a:spLocks noGrp="1"/>
          </p:cNvSpPr>
          <p:nvPr>
            <p:ph type="title"/>
          </p:nvPr>
        </p:nvSpPr>
        <p:spPr>
          <a:xfrm>
            <a:off x="2514600" y="400050"/>
            <a:ext cx="5486400" cy="1371600"/>
          </a:xfrm>
        </p:spPr>
        <p:txBody>
          <a:bodyPr rtlCol="0" anchor="b">
            <a:normAutofit/>
          </a:bodyPr>
          <a:lstStyle>
            <a:lvl1pPr>
              <a:defRPr sz="3300"/>
            </a:lvl1pPr>
          </a:lstStyle>
          <a:p>
            <a:pPr rtl="0"/>
            <a:r>
              <a:rPr lang="pl-PL" noProof="0" smtClean="0"/>
              <a:t>Kliknij, aby edytować styl</a:t>
            </a:r>
            <a:endParaRPr lang="pl-PL" noProof="0" dirty="0"/>
          </a:p>
        </p:txBody>
      </p:sp>
      <p:sp>
        <p:nvSpPr>
          <p:cNvPr id="3" name="Tekst — symbol zastępczy 2"/>
          <p:cNvSpPr>
            <a:spLocks noGrp="1"/>
          </p:cNvSpPr>
          <p:nvPr>
            <p:ph type="body" idx="1"/>
          </p:nvPr>
        </p:nvSpPr>
        <p:spPr>
          <a:xfrm>
            <a:off x="2514600" y="1828800"/>
            <a:ext cx="4114800" cy="685800"/>
          </a:xfrm>
        </p:spPr>
        <p:txBody>
          <a:bodyPr rtlCol="0">
            <a:normAutofit/>
          </a:bodyPr>
          <a:lstStyle>
            <a:lvl1pPr marL="0" indent="0">
              <a:spcBef>
                <a:spcPts val="900"/>
              </a:spcBef>
              <a:buNone/>
              <a:defRPr sz="1800">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pl-PL" noProof="0" smtClean="0"/>
              <a:t>Edytuj style wzorca tekstu</a:t>
            </a:r>
          </a:p>
        </p:txBody>
      </p:sp>
    </p:spTree>
    <p:extLst>
      <p:ext uri="{BB962C8B-B14F-4D97-AF65-F5344CB8AC3E}">
        <p14:creationId xmlns:p14="http://schemas.microsoft.com/office/powerpoint/2010/main" val="302561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smtClean="0"/>
              <a:t>Kliknij, aby edytować styl</a:t>
            </a:r>
            <a:endParaRPr lang="pl-PL" noProof="0" dirty="0"/>
          </a:p>
        </p:txBody>
      </p:sp>
      <p:sp>
        <p:nvSpPr>
          <p:cNvPr id="3" name="Zawartość — symbol zastępczy 2"/>
          <p:cNvSpPr>
            <a:spLocks noGrp="1"/>
          </p:cNvSpPr>
          <p:nvPr>
            <p:ph sz="half" idx="1"/>
          </p:nvPr>
        </p:nvSpPr>
        <p:spPr>
          <a:xfrm>
            <a:off x="1143000" y="1369219"/>
            <a:ext cx="3291840" cy="2606040"/>
          </a:xfrm>
        </p:spPr>
        <p:txBody>
          <a:bodyPr rtlCol="0"/>
          <a:lstStyle/>
          <a:p>
            <a:pPr lvl="0" rtl="0"/>
            <a:r>
              <a:rPr lang="pl-PL" noProof="0" smtClean="0"/>
              <a:t>Edytuj style wzorca tekstu</a:t>
            </a:r>
          </a:p>
          <a:p>
            <a:pPr lvl="1" rtl="0"/>
            <a:r>
              <a:rPr lang="pl-PL" noProof="0" smtClean="0"/>
              <a:t>Drugi poziom</a:t>
            </a:r>
          </a:p>
          <a:p>
            <a:pPr lvl="2" rtl="0"/>
            <a:r>
              <a:rPr lang="pl-PL" noProof="0" smtClean="0"/>
              <a:t>Trzeci poziom</a:t>
            </a:r>
          </a:p>
          <a:p>
            <a:pPr lvl="3" rtl="0"/>
            <a:r>
              <a:rPr lang="pl-PL" noProof="0" smtClean="0"/>
              <a:t>Czwarty poziom</a:t>
            </a:r>
          </a:p>
          <a:p>
            <a:pPr lvl="4" rtl="0"/>
            <a:r>
              <a:rPr lang="pl-PL" noProof="0" smtClean="0"/>
              <a:t>Piąty poziom</a:t>
            </a:r>
            <a:endParaRPr lang="pl-PL" noProof="0" dirty="0"/>
          </a:p>
        </p:txBody>
      </p:sp>
      <p:sp>
        <p:nvSpPr>
          <p:cNvPr id="4" name="Zawartość — symbol zastępczy 3"/>
          <p:cNvSpPr>
            <a:spLocks noGrp="1"/>
          </p:cNvSpPr>
          <p:nvPr>
            <p:ph sz="half" idx="2"/>
          </p:nvPr>
        </p:nvSpPr>
        <p:spPr>
          <a:xfrm>
            <a:off x="4709160" y="1369219"/>
            <a:ext cx="3291840" cy="2606040"/>
          </a:xfrm>
        </p:spPr>
        <p:txBody>
          <a:bodyPr rtlCol="0"/>
          <a:lstStyle/>
          <a:p>
            <a:pPr lvl="0" rtl="0"/>
            <a:r>
              <a:rPr lang="pl-PL" noProof="0" smtClean="0"/>
              <a:t>Edytuj style wzorca tekstu</a:t>
            </a:r>
          </a:p>
          <a:p>
            <a:pPr lvl="1" rtl="0"/>
            <a:r>
              <a:rPr lang="pl-PL" noProof="0" smtClean="0"/>
              <a:t>Drugi poziom</a:t>
            </a:r>
          </a:p>
          <a:p>
            <a:pPr lvl="2" rtl="0"/>
            <a:r>
              <a:rPr lang="pl-PL" noProof="0" smtClean="0"/>
              <a:t>Trzeci poziom</a:t>
            </a:r>
          </a:p>
          <a:p>
            <a:pPr lvl="3" rtl="0"/>
            <a:r>
              <a:rPr lang="pl-PL" noProof="0" smtClean="0"/>
              <a:t>Czwarty poziom</a:t>
            </a:r>
          </a:p>
          <a:p>
            <a:pPr lvl="4" rtl="0"/>
            <a:r>
              <a:rPr lang="pl-PL" noProof="0" smtClean="0"/>
              <a:t>Piąty poziom</a:t>
            </a:r>
            <a:endParaRPr lang="pl-PL" noProof="0" dirty="0"/>
          </a:p>
        </p:txBody>
      </p:sp>
      <p:sp>
        <p:nvSpPr>
          <p:cNvPr id="6" name="Stopka — symbol zastępczy 5"/>
          <p:cNvSpPr>
            <a:spLocks noGrp="1"/>
          </p:cNvSpPr>
          <p:nvPr>
            <p:ph type="ftr" sz="quarter" idx="11"/>
          </p:nvPr>
        </p:nvSpPr>
        <p:spPr/>
        <p:txBody>
          <a:bodyPr rtlCol="0"/>
          <a:lstStyle/>
          <a:p>
            <a:r>
              <a:rPr lang="pl-PL" dirty="0" smtClean="0">
                <a:solidFill>
                  <a:srgbClr val="404040"/>
                </a:solidFill>
              </a:rPr>
              <a:t>Dodaj stopkę</a:t>
            </a:r>
            <a:endParaRPr lang="pl-PL" dirty="0">
              <a:solidFill>
                <a:srgbClr val="404040"/>
              </a:solidFill>
            </a:endParaRPr>
          </a:p>
        </p:txBody>
      </p:sp>
      <p:sp>
        <p:nvSpPr>
          <p:cNvPr id="5" name="Data — symbol zastępczy 4"/>
          <p:cNvSpPr>
            <a:spLocks noGrp="1"/>
          </p:cNvSpPr>
          <p:nvPr>
            <p:ph type="dt" sz="half" idx="10"/>
          </p:nvPr>
        </p:nvSpPr>
        <p:spPr/>
        <p:txBody>
          <a:bodyPr rtlCol="0"/>
          <a:lstStyle/>
          <a:p>
            <a:fld id="{5F03BCBF-5AA3-4918-8B75-4C96D0739A05}" type="datetime1">
              <a:rPr lang="pl-PL" smtClean="0">
                <a:solidFill>
                  <a:srgbClr val="404040"/>
                </a:solidFill>
              </a:rPr>
              <a:pPr/>
              <a:t>24.03.2021</a:t>
            </a:fld>
            <a:endParaRPr lang="pl-PL" dirty="0">
              <a:solidFill>
                <a:srgbClr val="404040"/>
              </a:solidFill>
            </a:endParaRPr>
          </a:p>
        </p:txBody>
      </p:sp>
      <p:sp>
        <p:nvSpPr>
          <p:cNvPr id="7" name="Numer slajdu — symbol zastępczy 6"/>
          <p:cNvSpPr>
            <a:spLocks noGrp="1"/>
          </p:cNvSpPr>
          <p:nvPr>
            <p:ph type="sldNum" sz="quarter" idx="12"/>
          </p:nvPr>
        </p:nvSpPr>
        <p:spPr/>
        <p:txBody>
          <a:bodyPr rtlCol="0"/>
          <a:lstStyle/>
          <a:p>
            <a:fld id="{289D71E3-7D81-4C24-B9D8-6B108755C64C}" type="slidenum">
              <a:rPr lang="pl-PL" smtClean="0">
                <a:solidFill>
                  <a:srgbClr val="404040"/>
                </a:solidFill>
              </a:rPr>
              <a:pPr/>
              <a:t>‹#›</a:t>
            </a:fld>
            <a:endParaRPr lang="pl-PL" dirty="0">
              <a:solidFill>
                <a:srgbClr val="404040"/>
              </a:solidFill>
            </a:endParaRPr>
          </a:p>
        </p:txBody>
      </p:sp>
    </p:spTree>
    <p:extLst>
      <p:ext uri="{BB962C8B-B14F-4D97-AF65-F5344CB8AC3E}">
        <p14:creationId xmlns:p14="http://schemas.microsoft.com/office/powerpoint/2010/main" val="91455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smtClean="0"/>
              <a:t>Kliknij, aby edytować styl</a:t>
            </a:r>
            <a:endParaRPr lang="pl-PL" noProof="0" dirty="0"/>
          </a:p>
        </p:txBody>
      </p:sp>
      <p:sp>
        <p:nvSpPr>
          <p:cNvPr id="3" name="Tekst — symbol zastępczy 2"/>
          <p:cNvSpPr>
            <a:spLocks noGrp="1"/>
          </p:cNvSpPr>
          <p:nvPr>
            <p:ph type="body" idx="1"/>
          </p:nvPr>
        </p:nvSpPr>
        <p:spPr>
          <a:xfrm>
            <a:off x="1143000" y="1371600"/>
            <a:ext cx="3291840" cy="596900"/>
          </a:xfrm>
        </p:spPr>
        <p:txBody>
          <a:bodyPr rtlCol="0" anchor="ctr">
            <a:normAutofit/>
          </a:bodyPr>
          <a:lstStyle>
            <a:lvl1pPr marL="0" indent="0">
              <a:spcBef>
                <a:spcPts val="0"/>
              </a:spcBef>
              <a:buNone/>
              <a:defRPr sz="1800" b="0">
                <a:solidFill>
                  <a:schemeClr val="accent4">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pl-PL" noProof="0" smtClean="0"/>
              <a:t>Edytuj style wzorca tekstu</a:t>
            </a:r>
          </a:p>
        </p:txBody>
      </p:sp>
      <p:sp>
        <p:nvSpPr>
          <p:cNvPr id="4" name="Zawartość — symbol zastępczy 3"/>
          <p:cNvSpPr>
            <a:spLocks noGrp="1"/>
          </p:cNvSpPr>
          <p:nvPr>
            <p:ph sz="half" idx="2"/>
          </p:nvPr>
        </p:nvSpPr>
        <p:spPr>
          <a:xfrm>
            <a:off x="1143000" y="1968500"/>
            <a:ext cx="3291840" cy="2006600"/>
          </a:xfrm>
        </p:spPr>
        <p:txBody>
          <a:bodyPr rtlCol="0"/>
          <a:lstStyle/>
          <a:p>
            <a:pPr lvl="0" rtl="0"/>
            <a:r>
              <a:rPr lang="pl-PL" noProof="0" smtClean="0"/>
              <a:t>Edytuj style wzorca tekstu</a:t>
            </a:r>
          </a:p>
          <a:p>
            <a:pPr lvl="1" rtl="0"/>
            <a:r>
              <a:rPr lang="pl-PL" noProof="0" smtClean="0"/>
              <a:t>Drugi poziom</a:t>
            </a:r>
          </a:p>
          <a:p>
            <a:pPr lvl="2" rtl="0"/>
            <a:r>
              <a:rPr lang="pl-PL" noProof="0" smtClean="0"/>
              <a:t>Trzeci poziom</a:t>
            </a:r>
          </a:p>
          <a:p>
            <a:pPr lvl="3" rtl="0"/>
            <a:r>
              <a:rPr lang="pl-PL" noProof="0" smtClean="0"/>
              <a:t>Czwarty poziom</a:t>
            </a:r>
          </a:p>
          <a:p>
            <a:pPr lvl="4" rtl="0"/>
            <a:r>
              <a:rPr lang="pl-PL" noProof="0" smtClean="0"/>
              <a:t>Piąty poziom</a:t>
            </a:r>
            <a:endParaRPr lang="pl-PL" noProof="0" dirty="0"/>
          </a:p>
        </p:txBody>
      </p:sp>
      <p:sp>
        <p:nvSpPr>
          <p:cNvPr id="5" name="Tekst — symbol zastępczy 4"/>
          <p:cNvSpPr>
            <a:spLocks noGrp="1"/>
          </p:cNvSpPr>
          <p:nvPr>
            <p:ph type="body" sz="quarter" idx="3"/>
          </p:nvPr>
        </p:nvSpPr>
        <p:spPr>
          <a:xfrm>
            <a:off x="4709160" y="1371600"/>
            <a:ext cx="3291840" cy="596900"/>
          </a:xfrm>
        </p:spPr>
        <p:txBody>
          <a:bodyPr rtlCol="0" anchor="ctr">
            <a:normAutofit/>
          </a:bodyPr>
          <a:lstStyle>
            <a:lvl1pPr marL="0" indent="0">
              <a:spcBef>
                <a:spcPts val="0"/>
              </a:spcBef>
              <a:buNone/>
              <a:defRPr sz="1800" b="0">
                <a:solidFill>
                  <a:schemeClr val="accent4">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pl-PL" noProof="0" smtClean="0"/>
              <a:t>Edytuj style wzorca tekstu</a:t>
            </a:r>
          </a:p>
        </p:txBody>
      </p:sp>
      <p:sp>
        <p:nvSpPr>
          <p:cNvPr id="6" name="Zawartość — symbol zastępczy 5"/>
          <p:cNvSpPr>
            <a:spLocks noGrp="1"/>
          </p:cNvSpPr>
          <p:nvPr>
            <p:ph sz="quarter" idx="4"/>
          </p:nvPr>
        </p:nvSpPr>
        <p:spPr>
          <a:xfrm>
            <a:off x="4709160" y="1968500"/>
            <a:ext cx="3291840" cy="2006600"/>
          </a:xfrm>
        </p:spPr>
        <p:txBody>
          <a:bodyPr rtlCol="0"/>
          <a:lstStyle/>
          <a:p>
            <a:pPr lvl="0" rtl="0"/>
            <a:r>
              <a:rPr lang="pl-PL" noProof="0" smtClean="0"/>
              <a:t>Edytuj style wzorca tekstu</a:t>
            </a:r>
          </a:p>
          <a:p>
            <a:pPr lvl="1" rtl="0"/>
            <a:r>
              <a:rPr lang="pl-PL" noProof="0" smtClean="0"/>
              <a:t>Drugi poziom</a:t>
            </a:r>
          </a:p>
          <a:p>
            <a:pPr lvl="2" rtl="0"/>
            <a:r>
              <a:rPr lang="pl-PL" noProof="0" smtClean="0"/>
              <a:t>Trzeci poziom</a:t>
            </a:r>
          </a:p>
          <a:p>
            <a:pPr lvl="3" rtl="0"/>
            <a:r>
              <a:rPr lang="pl-PL" noProof="0" smtClean="0"/>
              <a:t>Czwarty poziom</a:t>
            </a:r>
          </a:p>
          <a:p>
            <a:pPr lvl="4" rtl="0"/>
            <a:r>
              <a:rPr lang="pl-PL" noProof="0" smtClean="0"/>
              <a:t>Piąty poziom</a:t>
            </a:r>
            <a:endParaRPr lang="pl-PL" noProof="0" dirty="0"/>
          </a:p>
        </p:txBody>
      </p:sp>
      <p:sp>
        <p:nvSpPr>
          <p:cNvPr id="8" name="Stopka — symbol zastępczy 7"/>
          <p:cNvSpPr>
            <a:spLocks noGrp="1"/>
          </p:cNvSpPr>
          <p:nvPr>
            <p:ph type="ftr" sz="quarter" idx="11"/>
          </p:nvPr>
        </p:nvSpPr>
        <p:spPr/>
        <p:txBody>
          <a:bodyPr rtlCol="0"/>
          <a:lstStyle/>
          <a:p>
            <a:r>
              <a:rPr lang="pl-PL" dirty="0" smtClean="0">
                <a:solidFill>
                  <a:srgbClr val="404040"/>
                </a:solidFill>
              </a:rPr>
              <a:t>Dodaj stopkę</a:t>
            </a:r>
            <a:endParaRPr lang="pl-PL" dirty="0">
              <a:solidFill>
                <a:srgbClr val="404040"/>
              </a:solidFill>
            </a:endParaRPr>
          </a:p>
        </p:txBody>
      </p:sp>
      <p:sp>
        <p:nvSpPr>
          <p:cNvPr id="7" name="Data — symbol zastępczy 6"/>
          <p:cNvSpPr>
            <a:spLocks noGrp="1"/>
          </p:cNvSpPr>
          <p:nvPr>
            <p:ph type="dt" sz="half" idx="10"/>
          </p:nvPr>
        </p:nvSpPr>
        <p:spPr/>
        <p:txBody>
          <a:bodyPr rtlCol="0"/>
          <a:lstStyle/>
          <a:p>
            <a:fld id="{C3132F86-46A3-4650-900C-F8A3D722850F}" type="datetime1">
              <a:rPr lang="pl-PL" smtClean="0">
                <a:solidFill>
                  <a:srgbClr val="404040"/>
                </a:solidFill>
              </a:rPr>
              <a:pPr/>
              <a:t>24.03.2021</a:t>
            </a:fld>
            <a:endParaRPr lang="pl-PL" dirty="0">
              <a:solidFill>
                <a:srgbClr val="404040"/>
              </a:solidFill>
            </a:endParaRPr>
          </a:p>
        </p:txBody>
      </p:sp>
      <p:sp>
        <p:nvSpPr>
          <p:cNvPr id="9" name="Numer slajdu — symbol zastępczy 8"/>
          <p:cNvSpPr>
            <a:spLocks noGrp="1"/>
          </p:cNvSpPr>
          <p:nvPr>
            <p:ph type="sldNum" sz="quarter" idx="12"/>
          </p:nvPr>
        </p:nvSpPr>
        <p:spPr/>
        <p:txBody>
          <a:bodyPr rtlCol="0"/>
          <a:lstStyle/>
          <a:p>
            <a:fld id="{289D71E3-7D81-4C24-B9D8-6B108755C64C}" type="slidenum">
              <a:rPr lang="pl-PL" smtClean="0">
                <a:solidFill>
                  <a:srgbClr val="404040"/>
                </a:solidFill>
              </a:rPr>
              <a:pPr/>
              <a:t>‹#›</a:t>
            </a:fld>
            <a:endParaRPr lang="pl-PL" dirty="0">
              <a:solidFill>
                <a:srgbClr val="404040"/>
              </a:solidFill>
            </a:endParaRPr>
          </a:p>
        </p:txBody>
      </p:sp>
    </p:spTree>
    <p:extLst>
      <p:ext uri="{BB962C8B-B14F-4D97-AF65-F5344CB8AC3E}">
        <p14:creationId xmlns:p14="http://schemas.microsoft.com/office/powerpoint/2010/main" val="38989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smtClean="0"/>
              <a:t>Kliknij, aby edytować styl</a:t>
            </a:r>
            <a:endParaRPr lang="pl-PL" noProof="0" dirty="0"/>
          </a:p>
        </p:txBody>
      </p:sp>
      <p:sp>
        <p:nvSpPr>
          <p:cNvPr id="4" name="Stopka — symbol zastępczy 3"/>
          <p:cNvSpPr>
            <a:spLocks noGrp="1"/>
          </p:cNvSpPr>
          <p:nvPr>
            <p:ph type="ftr" sz="quarter" idx="11"/>
          </p:nvPr>
        </p:nvSpPr>
        <p:spPr/>
        <p:txBody>
          <a:bodyPr rtlCol="0"/>
          <a:lstStyle/>
          <a:p>
            <a:r>
              <a:rPr lang="pl-PL" dirty="0" smtClean="0">
                <a:solidFill>
                  <a:srgbClr val="404040"/>
                </a:solidFill>
              </a:rPr>
              <a:t>Dodaj stopkę</a:t>
            </a:r>
            <a:endParaRPr lang="pl-PL" dirty="0">
              <a:solidFill>
                <a:srgbClr val="404040"/>
              </a:solidFill>
            </a:endParaRPr>
          </a:p>
        </p:txBody>
      </p:sp>
      <p:sp>
        <p:nvSpPr>
          <p:cNvPr id="3" name="Data — symbol zastępczy 2"/>
          <p:cNvSpPr>
            <a:spLocks noGrp="1"/>
          </p:cNvSpPr>
          <p:nvPr>
            <p:ph type="dt" sz="half" idx="10"/>
          </p:nvPr>
        </p:nvSpPr>
        <p:spPr/>
        <p:txBody>
          <a:bodyPr rtlCol="0"/>
          <a:lstStyle/>
          <a:p>
            <a:fld id="{826888BE-3A98-4D9E-85F0-472638AEA5D9}" type="datetime1">
              <a:rPr lang="pl-PL" smtClean="0">
                <a:solidFill>
                  <a:srgbClr val="404040"/>
                </a:solidFill>
              </a:rPr>
              <a:pPr/>
              <a:t>24.03.2021</a:t>
            </a:fld>
            <a:endParaRPr lang="pl-PL" dirty="0">
              <a:solidFill>
                <a:srgbClr val="404040"/>
              </a:solidFill>
            </a:endParaRPr>
          </a:p>
        </p:txBody>
      </p:sp>
      <p:sp>
        <p:nvSpPr>
          <p:cNvPr id="5" name="Numer slajdu — symbol zastępczy 4"/>
          <p:cNvSpPr>
            <a:spLocks noGrp="1"/>
          </p:cNvSpPr>
          <p:nvPr>
            <p:ph type="sldNum" sz="quarter" idx="12"/>
          </p:nvPr>
        </p:nvSpPr>
        <p:spPr/>
        <p:txBody>
          <a:bodyPr rtlCol="0"/>
          <a:lstStyle/>
          <a:p>
            <a:fld id="{289D71E3-7D81-4C24-B9D8-6B108755C64C}" type="slidenum">
              <a:rPr lang="pl-PL" smtClean="0">
                <a:solidFill>
                  <a:srgbClr val="404040"/>
                </a:solidFill>
              </a:rPr>
              <a:pPr/>
              <a:t>‹#›</a:t>
            </a:fld>
            <a:endParaRPr lang="pl-PL" dirty="0">
              <a:solidFill>
                <a:srgbClr val="404040"/>
              </a:solidFill>
            </a:endParaRPr>
          </a:p>
        </p:txBody>
      </p:sp>
    </p:spTree>
    <p:extLst>
      <p:ext uri="{BB962C8B-B14F-4D97-AF65-F5344CB8AC3E}">
        <p14:creationId xmlns:p14="http://schemas.microsoft.com/office/powerpoint/2010/main" val="34889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3" name="Stopka — symbol zastępczy 2"/>
          <p:cNvSpPr>
            <a:spLocks noGrp="1"/>
          </p:cNvSpPr>
          <p:nvPr>
            <p:ph type="ftr" sz="quarter" idx="11"/>
          </p:nvPr>
        </p:nvSpPr>
        <p:spPr/>
        <p:txBody>
          <a:bodyPr rtlCol="0"/>
          <a:lstStyle/>
          <a:p>
            <a:r>
              <a:rPr lang="pl-PL" dirty="0" smtClean="0">
                <a:solidFill>
                  <a:srgbClr val="404040"/>
                </a:solidFill>
              </a:rPr>
              <a:t>Dodaj stopkę</a:t>
            </a:r>
            <a:endParaRPr lang="pl-PL" dirty="0">
              <a:solidFill>
                <a:srgbClr val="404040"/>
              </a:solidFill>
            </a:endParaRPr>
          </a:p>
        </p:txBody>
      </p:sp>
      <p:sp>
        <p:nvSpPr>
          <p:cNvPr id="2" name="Data — symbol zastępczy 1"/>
          <p:cNvSpPr>
            <a:spLocks noGrp="1"/>
          </p:cNvSpPr>
          <p:nvPr>
            <p:ph type="dt" sz="half" idx="10"/>
          </p:nvPr>
        </p:nvSpPr>
        <p:spPr/>
        <p:txBody>
          <a:bodyPr rtlCol="0"/>
          <a:lstStyle/>
          <a:p>
            <a:fld id="{1776BB3B-9908-4013-8E84-A0D7A78A8A92}" type="datetime1">
              <a:rPr lang="pl-PL" smtClean="0">
                <a:solidFill>
                  <a:srgbClr val="404040"/>
                </a:solidFill>
              </a:rPr>
              <a:pPr/>
              <a:t>24.03.2021</a:t>
            </a:fld>
            <a:endParaRPr lang="pl-PL" dirty="0">
              <a:solidFill>
                <a:srgbClr val="404040"/>
              </a:solidFill>
            </a:endParaRPr>
          </a:p>
        </p:txBody>
      </p:sp>
      <p:sp>
        <p:nvSpPr>
          <p:cNvPr id="4" name="Numer slajdu — symbol zastępczy 3"/>
          <p:cNvSpPr>
            <a:spLocks noGrp="1"/>
          </p:cNvSpPr>
          <p:nvPr>
            <p:ph type="sldNum" sz="quarter" idx="12"/>
          </p:nvPr>
        </p:nvSpPr>
        <p:spPr/>
        <p:txBody>
          <a:bodyPr rtlCol="0"/>
          <a:lstStyle/>
          <a:p>
            <a:fld id="{289D71E3-7D81-4C24-B9D8-6B108755C64C}" type="slidenum">
              <a:rPr lang="pl-PL" smtClean="0">
                <a:solidFill>
                  <a:srgbClr val="404040"/>
                </a:solidFill>
              </a:rPr>
              <a:pPr/>
              <a:t>‹#›</a:t>
            </a:fld>
            <a:endParaRPr lang="pl-PL" dirty="0">
              <a:solidFill>
                <a:srgbClr val="404040"/>
              </a:solidFill>
            </a:endParaRPr>
          </a:p>
        </p:txBody>
      </p:sp>
    </p:spTree>
    <p:extLst>
      <p:ext uri="{BB962C8B-B14F-4D97-AF65-F5344CB8AC3E}">
        <p14:creationId xmlns:p14="http://schemas.microsoft.com/office/powerpoint/2010/main" val="239885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nchor="b"/>
          <a:lstStyle>
            <a:lvl1pPr>
              <a:defRPr sz="2400"/>
            </a:lvl1pPr>
          </a:lstStyle>
          <a:p>
            <a:pPr rtl="0"/>
            <a:r>
              <a:rPr lang="pl-PL" noProof="0" smtClean="0"/>
              <a:t>Kliknij, aby edytować styl</a:t>
            </a:r>
            <a:endParaRPr lang="pl-PL" noProof="0" dirty="0"/>
          </a:p>
        </p:txBody>
      </p:sp>
      <p:sp>
        <p:nvSpPr>
          <p:cNvPr id="3" name="Zawartość — symbol zastępczy 2"/>
          <p:cNvSpPr>
            <a:spLocks noGrp="1"/>
          </p:cNvSpPr>
          <p:nvPr>
            <p:ph idx="1"/>
          </p:nvPr>
        </p:nvSpPr>
        <p:spPr>
          <a:xfrm>
            <a:off x="3543300" y="1371600"/>
            <a:ext cx="4457700" cy="2607469"/>
          </a:xfrm>
        </p:spPr>
        <p:txBody>
          <a:bodyPr rtlCol="0">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rtl="0"/>
            <a:r>
              <a:rPr lang="pl-PL" noProof="0" smtClean="0"/>
              <a:t>Edytuj style wzorca tekstu</a:t>
            </a:r>
          </a:p>
          <a:p>
            <a:pPr lvl="1" rtl="0"/>
            <a:r>
              <a:rPr lang="pl-PL" noProof="0" smtClean="0"/>
              <a:t>Drugi poziom</a:t>
            </a:r>
          </a:p>
          <a:p>
            <a:pPr lvl="2" rtl="0"/>
            <a:r>
              <a:rPr lang="pl-PL" noProof="0" smtClean="0"/>
              <a:t>Trzeci poziom</a:t>
            </a:r>
          </a:p>
          <a:p>
            <a:pPr lvl="3" rtl="0"/>
            <a:r>
              <a:rPr lang="pl-PL" noProof="0" smtClean="0"/>
              <a:t>Czwarty poziom</a:t>
            </a:r>
          </a:p>
          <a:p>
            <a:pPr lvl="4" rtl="0"/>
            <a:r>
              <a:rPr lang="pl-PL" noProof="0" smtClean="0"/>
              <a:t>Piąty poziom</a:t>
            </a:r>
            <a:endParaRPr lang="pl-PL" noProof="0" dirty="0"/>
          </a:p>
        </p:txBody>
      </p:sp>
      <p:sp>
        <p:nvSpPr>
          <p:cNvPr id="4" name="Tekst — symbol zastępczy 3"/>
          <p:cNvSpPr>
            <a:spLocks noGrp="1"/>
          </p:cNvSpPr>
          <p:nvPr>
            <p:ph type="body" sz="half" idx="2"/>
          </p:nvPr>
        </p:nvSpPr>
        <p:spPr>
          <a:xfrm>
            <a:off x="1142999" y="1371600"/>
            <a:ext cx="2194560" cy="2607469"/>
          </a:xfrm>
        </p:spPr>
        <p:txBody>
          <a:bodyPr rtlCol="0">
            <a:normAutofit/>
          </a:bodyPr>
          <a:lstStyle>
            <a:lvl1pPr marL="0" indent="0">
              <a:spcBef>
                <a:spcPts val="900"/>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pl-PL" noProof="0" smtClean="0"/>
              <a:t>Edytuj style wzorca tekstu</a:t>
            </a:r>
          </a:p>
        </p:txBody>
      </p:sp>
      <p:sp>
        <p:nvSpPr>
          <p:cNvPr id="6" name="Stopka — symbol zastępczy 5"/>
          <p:cNvSpPr>
            <a:spLocks noGrp="1"/>
          </p:cNvSpPr>
          <p:nvPr>
            <p:ph type="ftr" sz="quarter" idx="11"/>
          </p:nvPr>
        </p:nvSpPr>
        <p:spPr/>
        <p:txBody>
          <a:bodyPr rtlCol="0"/>
          <a:lstStyle/>
          <a:p>
            <a:r>
              <a:rPr lang="pl-PL" dirty="0" smtClean="0">
                <a:solidFill>
                  <a:srgbClr val="404040"/>
                </a:solidFill>
              </a:rPr>
              <a:t>Dodaj stopkę</a:t>
            </a:r>
            <a:endParaRPr lang="pl-PL" dirty="0">
              <a:solidFill>
                <a:srgbClr val="404040"/>
              </a:solidFill>
            </a:endParaRPr>
          </a:p>
        </p:txBody>
      </p:sp>
      <p:sp>
        <p:nvSpPr>
          <p:cNvPr id="5" name="Data — symbol zastępczy 4"/>
          <p:cNvSpPr>
            <a:spLocks noGrp="1"/>
          </p:cNvSpPr>
          <p:nvPr>
            <p:ph type="dt" sz="half" idx="10"/>
          </p:nvPr>
        </p:nvSpPr>
        <p:spPr/>
        <p:txBody>
          <a:bodyPr rtlCol="0"/>
          <a:lstStyle/>
          <a:p>
            <a:fld id="{90471019-A2E4-4A3B-9AFD-4C223DBB2EB8}" type="datetime1">
              <a:rPr lang="pl-PL" smtClean="0">
                <a:solidFill>
                  <a:srgbClr val="404040"/>
                </a:solidFill>
              </a:rPr>
              <a:pPr/>
              <a:t>24.03.2021</a:t>
            </a:fld>
            <a:endParaRPr lang="pl-PL" dirty="0">
              <a:solidFill>
                <a:srgbClr val="404040"/>
              </a:solidFill>
            </a:endParaRPr>
          </a:p>
        </p:txBody>
      </p:sp>
      <p:sp>
        <p:nvSpPr>
          <p:cNvPr id="7" name="Numer slajdu — symbol zastępczy 6"/>
          <p:cNvSpPr>
            <a:spLocks noGrp="1"/>
          </p:cNvSpPr>
          <p:nvPr>
            <p:ph type="sldNum" sz="quarter" idx="12"/>
          </p:nvPr>
        </p:nvSpPr>
        <p:spPr/>
        <p:txBody>
          <a:bodyPr rtlCol="0"/>
          <a:lstStyle/>
          <a:p>
            <a:fld id="{289D71E3-7D81-4C24-B9D8-6B108755C64C}" type="slidenum">
              <a:rPr lang="pl-PL" smtClean="0">
                <a:solidFill>
                  <a:srgbClr val="404040"/>
                </a:solidFill>
              </a:rPr>
              <a:pPr/>
              <a:t>‹#›</a:t>
            </a:fld>
            <a:endParaRPr lang="pl-PL" dirty="0">
              <a:solidFill>
                <a:srgbClr val="404040"/>
              </a:solidFill>
            </a:endParaRPr>
          </a:p>
        </p:txBody>
      </p:sp>
    </p:spTree>
    <p:extLst>
      <p:ext uri="{BB962C8B-B14F-4D97-AF65-F5344CB8AC3E}">
        <p14:creationId xmlns:p14="http://schemas.microsoft.com/office/powerpoint/2010/main" val="421561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braz z podpisem">
    <p:spTree>
      <p:nvGrpSpPr>
        <p:cNvPr id="1" name=""/>
        <p:cNvGrpSpPr/>
        <p:nvPr/>
      </p:nvGrpSpPr>
      <p:grpSpPr>
        <a:xfrm>
          <a:off x="0" y="0"/>
          <a:ext cx="0" cy="0"/>
          <a:chOff x="0" y="0"/>
          <a:chExt cx="0" cy="0"/>
        </a:xfrm>
      </p:grpSpPr>
      <p:sp>
        <p:nvSpPr>
          <p:cNvPr id="8" name="Dowolny kształt 5"/>
          <p:cNvSpPr>
            <a:spLocks/>
          </p:cNvSpPr>
          <p:nvPr/>
        </p:nvSpPr>
        <p:spPr bwMode="gray">
          <a:xfrm>
            <a:off x="603250" y="1271587"/>
            <a:ext cx="4197350" cy="2471738"/>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2" name="Tytuł 1"/>
          <p:cNvSpPr>
            <a:spLocks noGrp="1"/>
          </p:cNvSpPr>
          <p:nvPr>
            <p:ph type="title"/>
          </p:nvPr>
        </p:nvSpPr>
        <p:spPr/>
        <p:txBody>
          <a:bodyPr rtlCol="0" anchor="b"/>
          <a:lstStyle>
            <a:lvl1pPr>
              <a:defRPr sz="2400"/>
            </a:lvl1pPr>
          </a:lstStyle>
          <a:p>
            <a:pPr rtl="0"/>
            <a:r>
              <a:rPr lang="pl-PL" noProof="0" smtClean="0"/>
              <a:t>Kliknij, aby edytować styl</a:t>
            </a:r>
            <a:endParaRPr lang="pl-PL" noProof="0" dirty="0"/>
          </a:p>
        </p:txBody>
      </p:sp>
      <p:sp>
        <p:nvSpPr>
          <p:cNvPr id="12" name="Obraz — symbol zastępczy 11" descr="Pusty symbol zastępczy pozwalający dodać obraz. Kliknij symbol zastępczy i wybierz obraz, który chcesz dodać"/>
          <p:cNvSpPr>
            <a:spLocks noGrp="1"/>
          </p:cNvSpPr>
          <p:nvPr>
            <p:ph type="pic" idx="1"/>
          </p:nvPr>
        </p:nvSpPr>
        <p:spPr>
          <a:xfrm>
            <a:off x="754517" y="1405890"/>
            <a:ext cx="3894817" cy="2203133"/>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pl-PL" noProof="0" smtClean="0"/>
              <a:t>Kliknij ikonę, aby dodać obraz</a:t>
            </a:r>
            <a:endParaRPr lang="pl-PL" noProof="0" dirty="0"/>
          </a:p>
        </p:txBody>
      </p:sp>
      <p:sp>
        <p:nvSpPr>
          <p:cNvPr id="4" name="Tekst — symbol zastępczy 3"/>
          <p:cNvSpPr>
            <a:spLocks noGrp="1"/>
          </p:cNvSpPr>
          <p:nvPr>
            <p:ph type="body" sz="half" idx="2"/>
          </p:nvPr>
        </p:nvSpPr>
        <p:spPr>
          <a:xfrm>
            <a:off x="5257800" y="1684496"/>
            <a:ext cx="2743200" cy="1645920"/>
          </a:xfrm>
        </p:spPr>
        <p:txBody>
          <a:bodyPr rtlCol="0">
            <a:normAutofit/>
          </a:bodyPr>
          <a:lstStyle>
            <a:lvl1pPr marL="0" indent="0">
              <a:spcBef>
                <a:spcPts val="900"/>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pl-PL" noProof="0" smtClean="0"/>
              <a:t>Edytuj style wzorca tekstu</a:t>
            </a:r>
          </a:p>
        </p:txBody>
      </p:sp>
      <p:sp>
        <p:nvSpPr>
          <p:cNvPr id="6" name="Stopka — symbol zastępczy 5"/>
          <p:cNvSpPr>
            <a:spLocks noGrp="1"/>
          </p:cNvSpPr>
          <p:nvPr>
            <p:ph type="ftr" sz="quarter" idx="11"/>
          </p:nvPr>
        </p:nvSpPr>
        <p:spPr/>
        <p:txBody>
          <a:bodyPr rtlCol="0"/>
          <a:lstStyle/>
          <a:p>
            <a:r>
              <a:rPr lang="pl-PL" dirty="0" smtClean="0">
                <a:solidFill>
                  <a:srgbClr val="404040"/>
                </a:solidFill>
              </a:rPr>
              <a:t>Dodaj stopkę</a:t>
            </a:r>
            <a:endParaRPr lang="pl-PL" dirty="0">
              <a:solidFill>
                <a:srgbClr val="404040"/>
              </a:solidFill>
            </a:endParaRPr>
          </a:p>
        </p:txBody>
      </p:sp>
      <p:sp>
        <p:nvSpPr>
          <p:cNvPr id="5" name="Data — symbol zastępczy 4"/>
          <p:cNvSpPr>
            <a:spLocks noGrp="1"/>
          </p:cNvSpPr>
          <p:nvPr>
            <p:ph type="dt" sz="half" idx="10"/>
          </p:nvPr>
        </p:nvSpPr>
        <p:spPr/>
        <p:txBody>
          <a:bodyPr rtlCol="0"/>
          <a:lstStyle/>
          <a:p>
            <a:fld id="{A40CCD03-E16B-42BF-960A-88ED79A43D53}" type="datetime1">
              <a:rPr lang="pl-PL" smtClean="0">
                <a:solidFill>
                  <a:srgbClr val="404040"/>
                </a:solidFill>
              </a:rPr>
              <a:pPr/>
              <a:t>24.03.2021</a:t>
            </a:fld>
            <a:endParaRPr lang="pl-PL" dirty="0">
              <a:solidFill>
                <a:srgbClr val="404040"/>
              </a:solidFill>
            </a:endParaRPr>
          </a:p>
        </p:txBody>
      </p:sp>
      <p:sp>
        <p:nvSpPr>
          <p:cNvPr id="7" name="Numer slajdu — symbol zastępczy 6"/>
          <p:cNvSpPr>
            <a:spLocks noGrp="1"/>
          </p:cNvSpPr>
          <p:nvPr>
            <p:ph type="sldNum" sz="quarter" idx="12"/>
          </p:nvPr>
        </p:nvSpPr>
        <p:spPr/>
        <p:txBody>
          <a:bodyPr rtlCol="0"/>
          <a:lstStyle/>
          <a:p>
            <a:fld id="{289D71E3-7D81-4C24-B9D8-6B108755C64C}" type="slidenum">
              <a:rPr lang="pl-PL" smtClean="0">
                <a:solidFill>
                  <a:srgbClr val="404040"/>
                </a:solidFill>
              </a:rPr>
              <a:pPr/>
              <a:t>‹#›</a:t>
            </a:fld>
            <a:endParaRPr lang="pl-PL" dirty="0">
              <a:solidFill>
                <a:srgbClr val="404040"/>
              </a:solidFill>
            </a:endParaRPr>
          </a:p>
        </p:txBody>
      </p:sp>
    </p:spTree>
    <p:extLst>
      <p:ext uri="{BB962C8B-B14F-4D97-AF65-F5344CB8AC3E}">
        <p14:creationId xmlns:p14="http://schemas.microsoft.com/office/powerpoint/2010/main" val="15688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wa obrazy z podpisem">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 y="1287"/>
            <a:ext cx="9141714" cy="5142213"/>
          </a:xfrm>
          <a:prstGeom prst="rect">
            <a:avLst/>
          </a:prstGeom>
        </p:spPr>
      </p:pic>
      <p:sp>
        <p:nvSpPr>
          <p:cNvPr id="2" name="Tytuł 1"/>
          <p:cNvSpPr>
            <a:spLocks noGrp="1"/>
          </p:cNvSpPr>
          <p:nvPr>
            <p:ph type="title"/>
          </p:nvPr>
        </p:nvSpPr>
        <p:spPr>
          <a:xfrm>
            <a:off x="771436" y="4343400"/>
            <a:ext cx="6086564" cy="526256"/>
          </a:xfrm>
        </p:spPr>
        <p:txBody>
          <a:bodyPr vert="horz" lIns="91440" tIns="45720" rIns="91440" bIns="45720" rtlCol="0" anchor="b">
            <a:normAutofit/>
          </a:bodyPr>
          <a:lstStyle>
            <a:lvl1pPr>
              <a:defRPr lang="en-US" sz="1800">
                <a:solidFill>
                  <a:schemeClr val="accent1"/>
                </a:solidFill>
              </a:defRPr>
            </a:lvl1pPr>
          </a:lstStyle>
          <a:p>
            <a:pPr lvl="0" rtl="0"/>
            <a:r>
              <a:rPr lang="pl-PL" noProof="0" smtClean="0"/>
              <a:t>Kliknij, aby edytować styl</a:t>
            </a:r>
            <a:endParaRPr lang="pl-PL" noProof="0" dirty="0"/>
          </a:p>
        </p:txBody>
      </p:sp>
      <p:sp>
        <p:nvSpPr>
          <p:cNvPr id="7" name="Dowolny kształt 5"/>
          <p:cNvSpPr>
            <a:spLocks/>
          </p:cNvSpPr>
          <p:nvPr/>
        </p:nvSpPr>
        <p:spPr bwMode="gray">
          <a:xfrm>
            <a:off x="571500" y="700087"/>
            <a:ext cx="3086100" cy="3082099"/>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15" name="Obraz — symbol zastępczy 14" descr="Pusty symbol zastępczy pozwalający dodać obraz. Kliknij symbol zastępczy i wybierz obraz, który chcesz dodać"/>
          <p:cNvSpPr>
            <a:spLocks noGrp="1"/>
          </p:cNvSpPr>
          <p:nvPr>
            <p:ph type="pic" sz="quarter" idx="13"/>
          </p:nvPr>
        </p:nvSpPr>
        <p:spPr>
          <a:xfrm>
            <a:off x="744327" y="834767"/>
            <a:ext cx="2728840"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pl-PL" noProof="0" smtClean="0"/>
              <a:t>Kliknij ikonę, aby dodać obraz</a:t>
            </a:r>
            <a:endParaRPr lang="pl-PL" noProof="0" dirty="0"/>
          </a:p>
        </p:txBody>
      </p:sp>
      <p:sp>
        <p:nvSpPr>
          <p:cNvPr id="17" name="Tekst — symbol zastępczy 16"/>
          <p:cNvSpPr>
            <a:spLocks noGrp="1"/>
          </p:cNvSpPr>
          <p:nvPr>
            <p:ph type="body" sz="quarter" idx="14"/>
          </p:nvPr>
        </p:nvSpPr>
        <p:spPr>
          <a:xfrm>
            <a:off x="771436" y="3886200"/>
            <a:ext cx="2674620" cy="370332"/>
          </a:xfrm>
        </p:spPr>
        <p:txBody>
          <a:bodyPr rtlCol="0">
            <a:normAutofit/>
          </a:bodyPr>
          <a:lstStyle>
            <a:lvl1pPr marL="0" indent="0">
              <a:buNone/>
              <a:defRPr sz="1350"/>
            </a:lvl1pPr>
            <a:lvl2pPr marL="0" indent="0">
              <a:spcBef>
                <a:spcPts val="900"/>
              </a:spcBef>
              <a:buNone/>
              <a:defRPr sz="1350"/>
            </a:lvl2pPr>
            <a:lvl3pPr marL="0" indent="0">
              <a:spcBef>
                <a:spcPts val="900"/>
              </a:spcBef>
              <a:buNone/>
              <a:defRPr sz="1350"/>
            </a:lvl3pPr>
            <a:lvl4pPr marL="0" indent="0">
              <a:spcBef>
                <a:spcPts val="900"/>
              </a:spcBef>
              <a:buNone/>
              <a:defRPr sz="1350"/>
            </a:lvl4pPr>
            <a:lvl5pPr marL="0" indent="0">
              <a:spcBef>
                <a:spcPts val="900"/>
              </a:spcBef>
              <a:buNone/>
              <a:defRPr sz="1350"/>
            </a:lvl5pPr>
          </a:lstStyle>
          <a:p>
            <a:pPr lvl="0" rtl="0"/>
            <a:r>
              <a:rPr lang="pl-PL" noProof="0" smtClean="0"/>
              <a:t>Edytuj style wzorca tekstu</a:t>
            </a:r>
          </a:p>
        </p:txBody>
      </p:sp>
      <p:sp>
        <p:nvSpPr>
          <p:cNvPr id="18" name="Dowolny kształt 5"/>
          <p:cNvSpPr>
            <a:spLocks/>
          </p:cNvSpPr>
          <p:nvPr/>
        </p:nvSpPr>
        <p:spPr bwMode="gray">
          <a:xfrm>
            <a:off x="3975100" y="700087"/>
            <a:ext cx="3086100" cy="3082099"/>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19" name="Obraz — symbol zastępczy 18" descr="Pusty symbol zastępczy pozwalający dodać obraz. Kliknij symbol zastępczy i wybierz obraz, który chcesz dodać"/>
          <p:cNvSpPr>
            <a:spLocks noGrp="1"/>
          </p:cNvSpPr>
          <p:nvPr>
            <p:ph type="pic" sz="quarter" idx="15"/>
          </p:nvPr>
        </p:nvSpPr>
        <p:spPr>
          <a:xfrm>
            <a:off x="4147926" y="834767"/>
            <a:ext cx="2728840"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pl-PL" noProof="0" smtClean="0"/>
              <a:t>Kliknij ikonę, aby dodać obraz</a:t>
            </a:r>
            <a:endParaRPr lang="pl-PL" noProof="0" dirty="0"/>
          </a:p>
        </p:txBody>
      </p:sp>
      <p:sp>
        <p:nvSpPr>
          <p:cNvPr id="20" name="Tekst — symbol zastępczy 16"/>
          <p:cNvSpPr>
            <a:spLocks noGrp="1"/>
          </p:cNvSpPr>
          <p:nvPr>
            <p:ph type="body" sz="quarter" idx="16"/>
          </p:nvPr>
        </p:nvSpPr>
        <p:spPr>
          <a:xfrm>
            <a:off x="4175036" y="3886200"/>
            <a:ext cx="2674620" cy="370332"/>
          </a:xfrm>
        </p:spPr>
        <p:txBody>
          <a:bodyPr rtlCol="0">
            <a:normAutofit/>
          </a:bodyPr>
          <a:lstStyle>
            <a:lvl1pPr marL="0" indent="0">
              <a:buNone/>
              <a:defRPr sz="1350"/>
            </a:lvl1pPr>
            <a:lvl2pPr marL="0" indent="0">
              <a:spcBef>
                <a:spcPts val="900"/>
              </a:spcBef>
              <a:buNone/>
              <a:defRPr sz="1350"/>
            </a:lvl2pPr>
            <a:lvl3pPr marL="0" indent="0">
              <a:spcBef>
                <a:spcPts val="900"/>
              </a:spcBef>
              <a:buNone/>
              <a:defRPr sz="1350"/>
            </a:lvl3pPr>
            <a:lvl4pPr marL="0" indent="0">
              <a:spcBef>
                <a:spcPts val="900"/>
              </a:spcBef>
              <a:buNone/>
              <a:defRPr sz="1350"/>
            </a:lvl4pPr>
            <a:lvl5pPr marL="0" indent="0">
              <a:spcBef>
                <a:spcPts val="900"/>
              </a:spcBef>
              <a:buNone/>
              <a:defRPr sz="1350"/>
            </a:lvl5pPr>
          </a:lstStyle>
          <a:p>
            <a:pPr lvl="0" rtl="0"/>
            <a:r>
              <a:rPr lang="pl-PL" noProof="0" smtClean="0"/>
              <a:t>Edytuj style wzorca tekstu</a:t>
            </a:r>
          </a:p>
        </p:txBody>
      </p:sp>
    </p:spTree>
    <p:extLst>
      <p:ext uri="{BB962C8B-B14F-4D97-AF65-F5344CB8AC3E}">
        <p14:creationId xmlns:p14="http://schemas.microsoft.com/office/powerpoint/2010/main" val="206090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rzy obrazy z podpisem">
    <p:spTree>
      <p:nvGrpSpPr>
        <p:cNvPr id="1" name=""/>
        <p:cNvGrpSpPr/>
        <p:nvPr/>
      </p:nvGrpSpPr>
      <p:grpSpPr>
        <a:xfrm>
          <a:off x="0" y="0"/>
          <a:ext cx="0" cy="0"/>
          <a:chOff x="0" y="0"/>
          <a:chExt cx="0" cy="0"/>
        </a:xfrm>
      </p:grpSpPr>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 y="1287"/>
            <a:ext cx="9141714" cy="5142213"/>
          </a:xfrm>
          <a:prstGeom prst="rect">
            <a:avLst/>
          </a:prstGeom>
        </p:spPr>
      </p:pic>
      <p:sp>
        <p:nvSpPr>
          <p:cNvPr id="2" name="Tytuł 1"/>
          <p:cNvSpPr>
            <a:spLocks noGrp="1"/>
          </p:cNvSpPr>
          <p:nvPr>
            <p:ph type="title"/>
          </p:nvPr>
        </p:nvSpPr>
        <p:spPr>
          <a:xfrm>
            <a:off x="771436" y="3979068"/>
            <a:ext cx="6078062" cy="434941"/>
          </a:xfrm>
        </p:spPr>
        <p:txBody>
          <a:bodyPr rtlCol="0">
            <a:normAutofit/>
          </a:bodyPr>
          <a:lstStyle>
            <a:lvl1pPr>
              <a:defRPr sz="1800">
                <a:solidFill>
                  <a:schemeClr val="accent1"/>
                </a:solidFill>
              </a:defRPr>
            </a:lvl1pPr>
          </a:lstStyle>
          <a:p>
            <a:pPr rtl="0"/>
            <a:r>
              <a:rPr lang="pl-PL" noProof="0" smtClean="0"/>
              <a:t>Kliknij, aby edytować styl</a:t>
            </a:r>
            <a:endParaRPr lang="pl-PL" noProof="0" dirty="0"/>
          </a:p>
        </p:txBody>
      </p:sp>
      <p:sp>
        <p:nvSpPr>
          <p:cNvPr id="7" name="Dowolny kształt 5"/>
          <p:cNvSpPr>
            <a:spLocks/>
          </p:cNvSpPr>
          <p:nvPr/>
        </p:nvSpPr>
        <p:spPr bwMode="gray">
          <a:xfrm>
            <a:off x="571500" y="700087"/>
            <a:ext cx="4000500" cy="3082099"/>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15" name="Obraz — symbol zastępczy 14" descr="Pusty symbol zastępczy pozwalający dodać obraz. Kliknij symbol zastępczy i wybierz obraz, który chcesz dodać"/>
          <p:cNvSpPr>
            <a:spLocks noGrp="1"/>
          </p:cNvSpPr>
          <p:nvPr>
            <p:ph type="pic" sz="quarter" idx="13"/>
          </p:nvPr>
        </p:nvSpPr>
        <p:spPr>
          <a:xfrm>
            <a:off x="743916" y="834767"/>
            <a:ext cx="3655668" cy="281273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pl-PL" noProof="0" smtClean="0"/>
              <a:t>Kliknij ikonę, aby dodać obraz</a:t>
            </a:r>
            <a:endParaRPr lang="pl-PL" noProof="0" dirty="0"/>
          </a:p>
        </p:txBody>
      </p:sp>
      <p:sp>
        <p:nvSpPr>
          <p:cNvPr id="18" name="Dowolny kształt 5"/>
          <p:cNvSpPr>
            <a:spLocks/>
          </p:cNvSpPr>
          <p:nvPr/>
        </p:nvSpPr>
        <p:spPr bwMode="gray">
          <a:xfrm>
            <a:off x="4742905" y="725487"/>
            <a:ext cx="2243207" cy="145078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19" name="Obraz — symbol zastępczy 18" descr="Pusty symbol zastępczy pozwalający dodać obraz. Kliknij symbol zastępczy i wybierz obraz, który chcesz dodać"/>
          <p:cNvSpPr>
            <a:spLocks noGrp="1"/>
          </p:cNvSpPr>
          <p:nvPr>
            <p:ph type="pic" sz="quarter" idx="15"/>
          </p:nvPr>
        </p:nvSpPr>
        <p:spPr>
          <a:xfrm>
            <a:off x="4879519" y="832307"/>
            <a:ext cx="1969979" cy="123714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pl-PL" noProof="0" smtClean="0"/>
              <a:t>Kliknij ikonę, aby dodać obraz</a:t>
            </a:r>
            <a:endParaRPr lang="pl-PL" noProof="0" dirty="0"/>
          </a:p>
        </p:txBody>
      </p:sp>
      <p:sp>
        <p:nvSpPr>
          <p:cNvPr id="12" name="Dowolny kształt 5"/>
          <p:cNvSpPr>
            <a:spLocks/>
          </p:cNvSpPr>
          <p:nvPr/>
        </p:nvSpPr>
        <p:spPr bwMode="gray">
          <a:xfrm>
            <a:off x="4742905" y="2295716"/>
            <a:ext cx="2243207" cy="145078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13" name="Obraz — symbol zastępczy 12" descr="Pusty symbol zastępczy pozwalający dodać obraz. Kliknij symbol zastępczy i wybierz obraz, który chcesz dodać"/>
          <p:cNvSpPr>
            <a:spLocks noGrp="1"/>
          </p:cNvSpPr>
          <p:nvPr>
            <p:ph type="pic" sz="quarter" idx="16"/>
          </p:nvPr>
        </p:nvSpPr>
        <p:spPr>
          <a:xfrm>
            <a:off x="4879519" y="2402536"/>
            <a:ext cx="1969979" cy="123714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pl-PL" noProof="0" smtClean="0"/>
              <a:t>Kliknij ikonę, aby dodać obraz</a:t>
            </a:r>
            <a:endParaRPr lang="pl-PL" noProof="0" dirty="0"/>
          </a:p>
        </p:txBody>
      </p:sp>
      <p:sp>
        <p:nvSpPr>
          <p:cNvPr id="17" name="Tekst — symbol zastępczy 16"/>
          <p:cNvSpPr>
            <a:spLocks noGrp="1"/>
          </p:cNvSpPr>
          <p:nvPr>
            <p:ph type="body" sz="quarter" idx="14"/>
          </p:nvPr>
        </p:nvSpPr>
        <p:spPr>
          <a:xfrm>
            <a:off x="771436" y="4439441"/>
            <a:ext cx="6078062" cy="373065"/>
          </a:xfrm>
        </p:spPr>
        <p:txBody>
          <a:bodyPr rtlCol="0">
            <a:normAutofit/>
          </a:bodyPr>
          <a:lstStyle>
            <a:lvl1pPr marL="0" indent="0">
              <a:spcBef>
                <a:spcPts val="0"/>
              </a:spcBef>
              <a:buNone/>
              <a:defRPr sz="1200"/>
            </a:lvl1pPr>
            <a:lvl2pPr marL="0" indent="0">
              <a:spcBef>
                <a:spcPts val="900"/>
              </a:spcBef>
              <a:buNone/>
              <a:defRPr sz="1350"/>
            </a:lvl2pPr>
            <a:lvl3pPr marL="0" indent="0">
              <a:spcBef>
                <a:spcPts val="900"/>
              </a:spcBef>
              <a:buNone/>
              <a:defRPr sz="1350"/>
            </a:lvl3pPr>
            <a:lvl4pPr marL="0" indent="0">
              <a:spcBef>
                <a:spcPts val="900"/>
              </a:spcBef>
              <a:buNone/>
              <a:defRPr sz="1350"/>
            </a:lvl4pPr>
            <a:lvl5pPr marL="0" indent="0">
              <a:spcBef>
                <a:spcPts val="900"/>
              </a:spcBef>
              <a:buNone/>
              <a:defRPr sz="1350"/>
            </a:lvl5pPr>
          </a:lstStyle>
          <a:p>
            <a:pPr lvl="0" rtl="0"/>
            <a:r>
              <a:rPr lang="pl-PL" noProof="0" smtClean="0"/>
              <a:t>Edytuj style wzorca tekstu</a:t>
            </a:r>
          </a:p>
        </p:txBody>
      </p:sp>
    </p:spTree>
    <p:extLst>
      <p:ext uri="{BB962C8B-B14F-4D97-AF65-F5344CB8AC3E}">
        <p14:creationId xmlns:p14="http://schemas.microsoft.com/office/powerpoint/2010/main" val="114160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ęć obrazów">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 y="213"/>
            <a:ext cx="9141714" cy="5144786"/>
          </a:xfrm>
          <a:prstGeom prst="rect">
            <a:avLst/>
          </a:prstGeom>
        </p:spPr>
      </p:pic>
      <p:sp>
        <p:nvSpPr>
          <p:cNvPr id="2" name="Tytuł 1"/>
          <p:cNvSpPr>
            <a:spLocks noGrp="1"/>
          </p:cNvSpPr>
          <p:nvPr>
            <p:ph type="title"/>
          </p:nvPr>
        </p:nvSpPr>
        <p:spPr>
          <a:xfrm>
            <a:off x="7258050" y="273844"/>
            <a:ext cx="1600200" cy="1154906"/>
          </a:xfrm>
        </p:spPr>
        <p:txBody>
          <a:bodyPr vert="horz" lIns="91440" tIns="45720" rIns="91440" bIns="45720" rtlCol="0" anchor="b">
            <a:normAutofit/>
          </a:bodyPr>
          <a:lstStyle>
            <a:lvl1pPr>
              <a:defRPr lang="en-US" sz="1800">
                <a:solidFill>
                  <a:schemeClr val="accent1"/>
                </a:solidFill>
              </a:defRPr>
            </a:lvl1pPr>
          </a:lstStyle>
          <a:p>
            <a:pPr lvl="0" rtl="0"/>
            <a:r>
              <a:rPr lang="pl-PL" noProof="0" smtClean="0"/>
              <a:t>Kliknij, aby edytować styl</a:t>
            </a:r>
            <a:endParaRPr lang="pl-PL" noProof="0" dirty="0"/>
          </a:p>
        </p:txBody>
      </p:sp>
      <p:sp>
        <p:nvSpPr>
          <p:cNvPr id="8" name="Dowolny kształt 5"/>
          <p:cNvSpPr>
            <a:spLocks/>
          </p:cNvSpPr>
          <p:nvPr/>
        </p:nvSpPr>
        <p:spPr bwMode="gray">
          <a:xfrm>
            <a:off x="3136900" y="198784"/>
            <a:ext cx="3924299" cy="226501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9" name="Obraz — symbol zastępczy 8" descr="Pusty symbol zastępczy pozwalający dodać obraz. Kliknij symbol zastępczy i wybierz obraz, który chcesz dodać"/>
          <p:cNvSpPr>
            <a:spLocks noGrp="1"/>
          </p:cNvSpPr>
          <p:nvPr>
            <p:ph type="pic" sz="quarter" idx="13"/>
          </p:nvPr>
        </p:nvSpPr>
        <p:spPr>
          <a:xfrm>
            <a:off x="3318326" y="327237"/>
            <a:ext cx="3561446" cy="200811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pl-PL" noProof="0" smtClean="0"/>
              <a:t>Kliknij ikonę, aby dodać obraz</a:t>
            </a:r>
            <a:endParaRPr lang="pl-PL" noProof="0" dirty="0"/>
          </a:p>
        </p:txBody>
      </p:sp>
      <p:sp>
        <p:nvSpPr>
          <p:cNvPr id="10" name="Dowolny kształt 5"/>
          <p:cNvSpPr>
            <a:spLocks/>
          </p:cNvSpPr>
          <p:nvPr/>
        </p:nvSpPr>
        <p:spPr bwMode="gray">
          <a:xfrm>
            <a:off x="612141" y="288543"/>
            <a:ext cx="2359659" cy="142100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11" name="Obraz — symbol zastępczy 10" descr="Pusty symbol zastępczy pozwalający dodać obraz. Kliknij symbol zastępczy i wybierz obraz, który chcesz dodać"/>
          <p:cNvSpPr>
            <a:spLocks noGrp="1"/>
          </p:cNvSpPr>
          <p:nvPr>
            <p:ph type="pic" sz="quarter" idx="15"/>
          </p:nvPr>
        </p:nvSpPr>
        <p:spPr>
          <a:xfrm>
            <a:off x="759767" y="403674"/>
            <a:ext cx="2064409" cy="1190744"/>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pl-PL" noProof="0" smtClean="0"/>
              <a:t>Kliknij ikonę, aby dodać obraz</a:t>
            </a:r>
            <a:endParaRPr lang="pl-PL" noProof="0" dirty="0"/>
          </a:p>
        </p:txBody>
      </p:sp>
      <p:sp>
        <p:nvSpPr>
          <p:cNvPr id="12" name="Dowolny kształt 5"/>
          <p:cNvSpPr>
            <a:spLocks/>
          </p:cNvSpPr>
          <p:nvPr/>
        </p:nvSpPr>
        <p:spPr bwMode="gray">
          <a:xfrm>
            <a:off x="612141" y="1858771"/>
            <a:ext cx="2359659" cy="142100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13" name="Obraz — symbol zastępczy 12" descr="Pusty symbol zastępczy pozwalający dodać obraz. Kliknij symbol zastępczy i wybierz obraz, który chcesz dodać"/>
          <p:cNvSpPr>
            <a:spLocks noGrp="1"/>
          </p:cNvSpPr>
          <p:nvPr>
            <p:ph type="pic" sz="quarter" idx="16"/>
          </p:nvPr>
        </p:nvSpPr>
        <p:spPr>
          <a:xfrm>
            <a:off x="759767" y="1973902"/>
            <a:ext cx="2064409" cy="1190744"/>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pl-PL" noProof="0" smtClean="0"/>
              <a:t>Kliknij ikonę, aby dodać obraz</a:t>
            </a:r>
            <a:endParaRPr lang="pl-PL" noProof="0" dirty="0"/>
          </a:p>
        </p:txBody>
      </p:sp>
      <p:sp>
        <p:nvSpPr>
          <p:cNvPr id="14" name="Dowolny kształt 5"/>
          <p:cNvSpPr>
            <a:spLocks/>
          </p:cNvSpPr>
          <p:nvPr/>
        </p:nvSpPr>
        <p:spPr bwMode="gray">
          <a:xfrm>
            <a:off x="612141" y="3429000"/>
            <a:ext cx="2359659" cy="1421008"/>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15" name="Obraz — symbol zastępczy 14" descr="Pusty symbol zastępczy pozwalający dodać obraz. Kliknij symbol zastępczy i wybierz obraz, który chcesz dodać"/>
          <p:cNvSpPr>
            <a:spLocks noGrp="1"/>
          </p:cNvSpPr>
          <p:nvPr>
            <p:ph type="pic" sz="quarter" idx="17"/>
          </p:nvPr>
        </p:nvSpPr>
        <p:spPr>
          <a:xfrm>
            <a:off x="759767" y="3544131"/>
            <a:ext cx="2064409" cy="1190744"/>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pl-PL" noProof="0" smtClean="0"/>
              <a:t>Kliknij ikonę, aby dodać obraz</a:t>
            </a:r>
            <a:endParaRPr lang="pl-PL" noProof="0" dirty="0"/>
          </a:p>
        </p:txBody>
      </p:sp>
      <p:sp>
        <p:nvSpPr>
          <p:cNvPr id="20" name="Dowolny kształt 5"/>
          <p:cNvSpPr>
            <a:spLocks/>
          </p:cNvSpPr>
          <p:nvPr/>
        </p:nvSpPr>
        <p:spPr bwMode="gray">
          <a:xfrm>
            <a:off x="3136900" y="2586384"/>
            <a:ext cx="3924299" cy="226501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68580" tIns="34290" rIns="68580" bIns="34290" numCol="1" rtlCol="0" anchor="t" anchorCtr="0" compatLnSpc="1">
            <a:prstTxWarp prst="textNoShape">
              <a:avLst/>
            </a:prstTxWarp>
          </a:bodyPr>
          <a:lstStyle/>
          <a:p>
            <a:pPr>
              <a:buClrTx/>
              <a:buFontTx/>
              <a:buNone/>
            </a:pPr>
            <a:endParaRPr lang="pl-PL" sz="1350" kern="1200" dirty="0">
              <a:solidFill>
                <a:srgbClr val="404040"/>
              </a:solidFill>
            </a:endParaRPr>
          </a:p>
        </p:txBody>
      </p:sp>
      <p:sp>
        <p:nvSpPr>
          <p:cNvPr id="21" name="Obraz — symbol zastępczy 20" descr="Pusty symbol zastępczy pozwalający dodać obraz. Kliknij symbol zastępczy i wybierz obraz, który chcesz dodać"/>
          <p:cNvSpPr>
            <a:spLocks noGrp="1"/>
          </p:cNvSpPr>
          <p:nvPr>
            <p:ph type="pic" sz="quarter" idx="18"/>
          </p:nvPr>
        </p:nvSpPr>
        <p:spPr>
          <a:xfrm>
            <a:off x="3318326" y="2714837"/>
            <a:ext cx="3561446" cy="200811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pl-PL" noProof="0" smtClean="0"/>
              <a:t>Kliknij ikonę, aby dodać obraz</a:t>
            </a:r>
            <a:endParaRPr lang="pl-PL" noProof="0" dirty="0"/>
          </a:p>
        </p:txBody>
      </p:sp>
    </p:spTree>
    <p:extLst>
      <p:ext uri="{BB962C8B-B14F-4D97-AF65-F5344CB8AC3E}">
        <p14:creationId xmlns:p14="http://schemas.microsoft.com/office/powerpoint/2010/main" val="50228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smtClean="0"/>
              <a:t>Kliknij, aby edytować styl</a:t>
            </a:r>
            <a:endParaRPr lang="pl-PL" noProof="0" dirty="0"/>
          </a:p>
        </p:txBody>
      </p:sp>
      <p:sp>
        <p:nvSpPr>
          <p:cNvPr id="3" name="Tekst pionowy — symbol zastępczy 2"/>
          <p:cNvSpPr>
            <a:spLocks noGrp="1"/>
          </p:cNvSpPr>
          <p:nvPr>
            <p:ph type="body" orient="vert" idx="1"/>
          </p:nvPr>
        </p:nvSpPr>
        <p:spPr/>
        <p:txBody>
          <a:bodyPr vert="eaVert" rtlCol="0"/>
          <a:lstStyle/>
          <a:p>
            <a:pPr lvl="0" rtl="0"/>
            <a:r>
              <a:rPr lang="pl-PL" noProof="0" smtClean="0"/>
              <a:t>Edytuj style wzorca tekstu</a:t>
            </a:r>
          </a:p>
          <a:p>
            <a:pPr lvl="1" rtl="0"/>
            <a:r>
              <a:rPr lang="pl-PL" noProof="0" smtClean="0"/>
              <a:t>Drugi poziom</a:t>
            </a:r>
          </a:p>
          <a:p>
            <a:pPr lvl="2" rtl="0"/>
            <a:r>
              <a:rPr lang="pl-PL" noProof="0" smtClean="0"/>
              <a:t>Trzeci poziom</a:t>
            </a:r>
          </a:p>
          <a:p>
            <a:pPr lvl="3" rtl="0"/>
            <a:r>
              <a:rPr lang="pl-PL" noProof="0" smtClean="0"/>
              <a:t>Czwarty poziom</a:t>
            </a:r>
          </a:p>
          <a:p>
            <a:pPr lvl="4" rtl="0"/>
            <a:r>
              <a:rPr lang="pl-PL" noProof="0" smtClean="0"/>
              <a:t>Piąty poziom</a:t>
            </a:r>
            <a:endParaRPr lang="pl-PL" noProof="0" dirty="0"/>
          </a:p>
        </p:txBody>
      </p:sp>
      <p:sp>
        <p:nvSpPr>
          <p:cNvPr id="5" name="Stopka — symbol zastępczy 4"/>
          <p:cNvSpPr>
            <a:spLocks noGrp="1"/>
          </p:cNvSpPr>
          <p:nvPr>
            <p:ph type="ftr" sz="quarter" idx="11"/>
          </p:nvPr>
        </p:nvSpPr>
        <p:spPr/>
        <p:txBody>
          <a:bodyPr rtlCol="0"/>
          <a:lstStyle/>
          <a:p>
            <a:r>
              <a:rPr lang="pl-PL" dirty="0" smtClean="0">
                <a:solidFill>
                  <a:srgbClr val="404040"/>
                </a:solidFill>
              </a:rPr>
              <a:t>Dodaj stopkę</a:t>
            </a:r>
            <a:endParaRPr lang="pl-PL" dirty="0">
              <a:solidFill>
                <a:srgbClr val="404040"/>
              </a:solidFill>
            </a:endParaRPr>
          </a:p>
        </p:txBody>
      </p:sp>
      <p:sp>
        <p:nvSpPr>
          <p:cNvPr id="4" name="Data — symbol zastępczy 3"/>
          <p:cNvSpPr>
            <a:spLocks noGrp="1"/>
          </p:cNvSpPr>
          <p:nvPr>
            <p:ph type="dt" sz="half" idx="10"/>
          </p:nvPr>
        </p:nvSpPr>
        <p:spPr/>
        <p:txBody>
          <a:bodyPr rtlCol="0"/>
          <a:lstStyle/>
          <a:p>
            <a:fld id="{2EE95A6D-B234-4ED5-8DBD-5FD4C1E01FBE}" type="datetime1">
              <a:rPr lang="pl-PL" smtClean="0">
                <a:solidFill>
                  <a:srgbClr val="404040"/>
                </a:solidFill>
              </a:rPr>
              <a:pPr/>
              <a:t>24.03.2021</a:t>
            </a:fld>
            <a:endParaRPr lang="pl-PL" dirty="0">
              <a:solidFill>
                <a:srgbClr val="404040"/>
              </a:solidFill>
            </a:endParaRPr>
          </a:p>
        </p:txBody>
      </p:sp>
      <p:sp>
        <p:nvSpPr>
          <p:cNvPr id="6" name="Numer slajdu — symbol zastępczy 5"/>
          <p:cNvSpPr>
            <a:spLocks noGrp="1"/>
          </p:cNvSpPr>
          <p:nvPr>
            <p:ph type="sldNum" sz="quarter" idx="12"/>
          </p:nvPr>
        </p:nvSpPr>
        <p:spPr/>
        <p:txBody>
          <a:bodyPr rtlCol="0"/>
          <a:lstStyle/>
          <a:p>
            <a:fld id="{289D71E3-7D81-4C24-B9D8-6B108755C64C}" type="slidenum">
              <a:rPr lang="pl-PL" smtClean="0">
                <a:solidFill>
                  <a:srgbClr val="404040"/>
                </a:solidFill>
              </a:rPr>
              <a:pPr/>
              <a:t>‹#›</a:t>
            </a:fld>
            <a:endParaRPr lang="pl-PL" dirty="0">
              <a:solidFill>
                <a:srgbClr val="404040"/>
              </a:solidFill>
            </a:endParaRPr>
          </a:p>
        </p:txBody>
      </p:sp>
    </p:spTree>
    <p:extLst>
      <p:ext uri="{BB962C8B-B14F-4D97-AF65-F5344CB8AC3E}">
        <p14:creationId xmlns:p14="http://schemas.microsoft.com/office/powerpoint/2010/main" val="360220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1" y="273844"/>
            <a:ext cx="1371599" cy="3705225"/>
          </a:xfrm>
        </p:spPr>
        <p:txBody>
          <a:bodyPr vert="eaVert" rtlCol="0"/>
          <a:lstStyle/>
          <a:p>
            <a:pPr rtl="0"/>
            <a:r>
              <a:rPr lang="pl-PL" noProof="0" smtClean="0"/>
              <a:t>Kliknij, aby edytować styl</a:t>
            </a:r>
            <a:endParaRPr lang="pl-PL" noProof="0" dirty="0"/>
          </a:p>
        </p:txBody>
      </p:sp>
      <p:sp>
        <p:nvSpPr>
          <p:cNvPr id="3" name="Tekst pionowy — symbol zastępczy 2"/>
          <p:cNvSpPr>
            <a:spLocks noGrp="1"/>
          </p:cNvSpPr>
          <p:nvPr>
            <p:ph type="body" orient="vert" idx="1"/>
          </p:nvPr>
        </p:nvSpPr>
        <p:spPr>
          <a:xfrm>
            <a:off x="1143000" y="273844"/>
            <a:ext cx="5143500" cy="3705225"/>
          </a:xfrm>
        </p:spPr>
        <p:txBody>
          <a:bodyPr vert="eaVert" rtlCol="0"/>
          <a:lstStyle/>
          <a:p>
            <a:pPr lvl="0" rtl="0"/>
            <a:r>
              <a:rPr lang="pl-PL" noProof="0" smtClean="0"/>
              <a:t>Edytuj style wzorca tekstu</a:t>
            </a:r>
          </a:p>
          <a:p>
            <a:pPr lvl="1" rtl="0"/>
            <a:r>
              <a:rPr lang="pl-PL" noProof="0" smtClean="0"/>
              <a:t>Drugi poziom</a:t>
            </a:r>
          </a:p>
          <a:p>
            <a:pPr lvl="2" rtl="0"/>
            <a:r>
              <a:rPr lang="pl-PL" noProof="0" smtClean="0"/>
              <a:t>Trzeci poziom</a:t>
            </a:r>
          </a:p>
          <a:p>
            <a:pPr lvl="3" rtl="0"/>
            <a:r>
              <a:rPr lang="pl-PL" noProof="0" smtClean="0"/>
              <a:t>Czwarty poziom</a:t>
            </a:r>
          </a:p>
          <a:p>
            <a:pPr lvl="4" rtl="0"/>
            <a:r>
              <a:rPr lang="pl-PL" noProof="0" smtClean="0"/>
              <a:t>Piąty poziom</a:t>
            </a:r>
            <a:endParaRPr lang="pl-PL" noProof="0" dirty="0"/>
          </a:p>
        </p:txBody>
      </p:sp>
      <p:sp>
        <p:nvSpPr>
          <p:cNvPr id="5" name="Stopka — symbol zastępczy 4"/>
          <p:cNvSpPr>
            <a:spLocks noGrp="1"/>
          </p:cNvSpPr>
          <p:nvPr>
            <p:ph type="ftr" sz="quarter" idx="11"/>
          </p:nvPr>
        </p:nvSpPr>
        <p:spPr/>
        <p:txBody>
          <a:bodyPr rtlCol="0"/>
          <a:lstStyle/>
          <a:p>
            <a:r>
              <a:rPr lang="pl-PL" dirty="0" smtClean="0">
                <a:solidFill>
                  <a:srgbClr val="404040"/>
                </a:solidFill>
              </a:rPr>
              <a:t>Dodaj stopkę</a:t>
            </a:r>
            <a:endParaRPr lang="pl-PL" dirty="0">
              <a:solidFill>
                <a:srgbClr val="404040"/>
              </a:solidFill>
            </a:endParaRPr>
          </a:p>
        </p:txBody>
      </p:sp>
      <p:sp>
        <p:nvSpPr>
          <p:cNvPr id="4" name="Data — symbol zastępczy 3"/>
          <p:cNvSpPr>
            <a:spLocks noGrp="1"/>
          </p:cNvSpPr>
          <p:nvPr>
            <p:ph type="dt" sz="half" idx="10"/>
          </p:nvPr>
        </p:nvSpPr>
        <p:spPr/>
        <p:txBody>
          <a:bodyPr rtlCol="0"/>
          <a:lstStyle/>
          <a:p>
            <a:fld id="{ECA8A30A-E67A-4364-9B58-685E6D3E7870}" type="datetime1">
              <a:rPr lang="pl-PL" smtClean="0">
                <a:solidFill>
                  <a:srgbClr val="404040"/>
                </a:solidFill>
              </a:rPr>
              <a:pPr/>
              <a:t>24.03.2021</a:t>
            </a:fld>
            <a:endParaRPr lang="pl-PL" dirty="0">
              <a:solidFill>
                <a:srgbClr val="404040"/>
              </a:solidFill>
            </a:endParaRPr>
          </a:p>
        </p:txBody>
      </p:sp>
      <p:sp>
        <p:nvSpPr>
          <p:cNvPr id="6" name="Numer slajdu — symbol zastępczy 5"/>
          <p:cNvSpPr>
            <a:spLocks noGrp="1"/>
          </p:cNvSpPr>
          <p:nvPr>
            <p:ph type="sldNum" sz="quarter" idx="12"/>
          </p:nvPr>
        </p:nvSpPr>
        <p:spPr/>
        <p:txBody>
          <a:bodyPr rtlCol="0"/>
          <a:lstStyle/>
          <a:p>
            <a:fld id="{289D71E3-7D81-4C24-B9D8-6B108755C64C}" type="slidenum">
              <a:rPr lang="pl-PL" smtClean="0">
                <a:solidFill>
                  <a:srgbClr val="404040"/>
                </a:solidFill>
              </a:rPr>
              <a:pPr/>
              <a:t>‹#›</a:t>
            </a:fld>
            <a:endParaRPr lang="pl-PL" dirty="0">
              <a:solidFill>
                <a:srgbClr val="404040"/>
              </a:solidFill>
            </a:endParaRPr>
          </a:p>
        </p:txBody>
      </p:sp>
    </p:spTree>
    <p:extLst>
      <p:ext uri="{BB962C8B-B14F-4D97-AF65-F5344CB8AC3E}">
        <p14:creationId xmlns:p14="http://schemas.microsoft.com/office/powerpoint/2010/main" val="252701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C77E911-70A0-4A96-B904-C3FAA5C88F33}"/>
              </a:ext>
            </a:extLst>
          </p:cNvPr>
          <p:cNvSpPr>
            <a:spLocks noGrp="1"/>
          </p:cNvSpPr>
          <p:nvPr>
            <p:ph type="ctrTitle"/>
          </p:nvPr>
        </p:nvSpPr>
        <p:spPr>
          <a:xfrm>
            <a:off x="1143000" y="841772"/>
            <a:ext cx="6858000" cy="1790700"/>
          </a:xfrm>
        </p:spPr>
        <p:txBody>
          <a:bodyPr anchor="b"/>
          <a:lstStyle>
            <a:lvl1pPr algn="ctr">
              <a:defRPr sz="4500"/>
            </a:lvl1pPr>
          </a:lstStyle>
          <a:p>
            <a:r>
              <a:rPr lang="pl-PL"/>
              <a:t>Kliknij, aby edytować styl</a:t>
            </a:r>
          </a:p>
        </p:txBody>
      </p:sp>
      <p:sp>
        <p:nvSpPr>
          <p:cNvPr id="3" name="Podtytuł 2">
            <a:extLst>
              <a:ext uri="{FF2B5EF4-FFF2-40B4-BE49-F238E27FC236}">
                <a16:creationId xmlns="" xmlns:a16="http://schemas.microsoft.com/office/drawing/2014/main" id="{FBFDA360-CC5D-485A-9FB4-632653E2855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 xmlns:a16="http://schemas.microsoft.com/office/drawing/2014/main" id="{19EE4A66-52A4-43D2-B601-F5B205570B05}"/>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5992CCEA-4140-41A3-A2CA-84C3A87C0775}"/>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64790D2D-AA16-4C17-956B-BDC8D53B69E8}"/>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650968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504F059-2F00-420B-8FEA-423F40EE8CB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585EC357-B1E5-412F-8330-6392B82BC1B4}"/>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803A4B9C-DB77-4DEF-B562-BFA7C550F9BB}"/>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F9DD362D-C922-4533-A330-A0CBC9C576DF}"/>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4177B5B3-ACFE-4843-8DB3-04A224481AB2}"/>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713769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3F2100B-F1BF-4BE7-96C1-CA4B0BF4CB5C}"/>
              </a:ext>
            </a:extLst>
          </p:cNvPr>
          <p:cNvSpPr>
            <a:spLocks noGrp="1"/>
          </p:cNvSpPr>
          <p:nvPr>
            <p:ph type="title"/>
          </p:nvPr>
        </p:nvSpPr>
        <p:spPr>
          <a:xfrm>
            <a:off x="623888" y="1282304"/>
            <a:ext cx="7886700" cy="2139553"/>
          </a:xfrm>
        </p:spPr>
        <p:txBody>
          <a:bodyPr anchor="b"/>
          <a:lstStyle>
            <a:lvl1pPr>
              <a:defRPr sz="4500"/>
            </a:lvl1pPr>
          </a:lstStyle>
          <a:p>
            <a:r>
              <a:rPr lang="pl-PL"/>
              <a:t>Kliknij, aby edytować styl</a:t>
            </a:r>
          </a:p>
        </p:txBody>
      </p:sp>
      <p:sp>
        <p:nvSpPr>
          <p:cNvPr id="3" name="Symbol zastępczy tekstu 2">
            <a:extLst>
              <a:ext uri="{FF2B5EF4-FFF2-40B4-BE49-F238E27FC236}">
                <a16:creationId xmlns="" xmlns:a16="http://schemas.microsoft.com/office/drawing/2014/main" id="{2257E78C-0E33-4AA7-A1AE-17C9207F76D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 xmlns:a16="http://schemas.microsoft.com/office/drawing/2014/main" id="{B76692A6-2D08-4D6A-9757-9E4F63A33751}"/>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EA776B01-1E22-42F0-87D6-FE204F1D2B69}"/>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8AF59CCD-8715-4C1A-A6D6-62EF733D6DBA}"/>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25084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1A642B4-7CEC-4C58-BF65-09D2010AAA0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C6EF6871-9A44-4E9C-9E60-3CC4861C34AD}"/>
              </a:ext>
            </a:extLst>
          </p:cNvPr>
          <p:cNvSpPr>
            <a:spLocks noGrp="1"/>
          </p:cNvSpPr>
          <p:nvPr>
            <p:ph sz="half" idx="1"/>
          </p:nvPr>
        </p:nvSpPr>
        <p:spPr>
          <a:xfrm>
            <a:off x="6286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D06087FC-8A51-4770-981A-EBBA9EBC52D6}"/>
              </a:ext>
            </a:extLst>
          </p:cNvPr>
          <p:cNvSpPr>
            <a:spLocks noGrp="1"/>
          </p:cNvSpPr>
          <p:nvPr>
            <p:ph sz="half" idx="2"/>
          </p:nvPr>
        </p:nvSpPr>
        <p:spPr>
          <a:xfrm>
            <a:off x="46291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 xmlns:a16="http://schemas.microsoft.com/office/drawing/2014/main" id="{52C711BE-1C0C-43AC-9280-EE67297A90D6}"/>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BA2F0FE5-8111-4CDC-B080-0F64A11CA973}"/>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A0B55A27-893D-4170-A508-B7CF25315C99}"/>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41326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18CC760-6523-4195-BFF8-4594E31363A3}"/>
              </a:ext>
            </a:extLst>
          </p:cNvPr>
          <p:cNvSpPr>
            <a:spLocks noGrp="1"/>
          </p:cNvSpPr>
          <p:nvPr>
            <p:ph type="title"/>
          </p:nvPr>
        </p:nvSpPr>
        <p:spPr>
          <a:xfrm>
            <a:off x="629841" y="273844"/>
            <a:ext cx="7886700" cy="994172"/>
          </a:xfrm>
        </p:spPr>
        <p:txBody>
          <a:bodyPr/>
          <a:lstStyle/>
          <a:p>
            <a:r>
              <a:rPr lang="pl-PL"/>
              <a:t>Kliknij, aby edytować styl</a:t>
            </a:r>
          </a:p>
        </p:txBody>
      </p:sp>
      <p:sp>
        <p:nvSpPr>
          <p:cNvPr id="3" name="Symbol zastępczy tekstu 2">
            <a:extLst>
              <a:ext uri="{FF2B5EF4-FFF2-40B4-BE49-F238E27FC236}">
                <a16:creationId xmlns="" xmlns:a16="http://schemas.microsoft.com/office/drawing/2014/main" id="{BCC362E6-7639-439E-8C04-561DE2EA1FB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2F2CA6FB-2853-43ED-A7B3-B089D10EB296}"/>
              </a:ext>
            </a:extLst>
          </p:cNvPr>
          <p:cNvSpPr>
            <a:spLocks noGrp="1"/>
          </p:cNvSpPr>
          <p:nvPr>
            <p:ph sz="half" idx="2"/>
          </p:nvPr>
        </p:nvSpPr>
        <p:spPr>
          <a:xfrm>
            <a:off x="629842" y="1878806"/>
            <a:ext cx="3868340"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E64BDE55-89C3-4013-AAE9-D4CDD62E76E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F558C00C-035C-4560-ACA6-EFD7A3DD5EBF}"/>
              </a:ext>
            </a:extLst>
          </p:cNvPr>
          <p:cNvSpPr>
            <a:spLocks noGrp="1"/>
          </p:cNvSpPr>
          <p:nvPr>
            <p:ph sz="quarter" idx="4"/>
          </p:nvPr>
        </p:nvSpPr>
        <p:spPr>
          <a:xfrm>
            <a:off x="4629150" y="1878806"/>
            <a:ext cx="3887391"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A2C52BE7-8D71-4519-87D6-63A0414E892B}"/>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8" name="Symbol zastępczy stopki 7">
            <a:extLst>
              <a:ext uri="{FF2B5EF4-FFF2-40B4-BE49-F238E27FC236}">
                <a16:creationId xmlns="" xmlns:a16="http://schemas.microsoft.com/office/drawing/2014/main" id="{F35374C8-5E12-4EB5-BE3C-FB3F328EC20E}"/>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 xmlns:a16="http://schemas.microsoft.com/office/drawing/2014/main" id="{971E5DA8-2728-42A6-8DEC-DF56D1E640E6}"/>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80130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0438CE7-53C3-4A2E-93FA-58B04E4A08B7}"/>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 xmlns:a16="http://schemas.microsoft.com/office/drawing/2014/main" id="{05323E09-831E-4B02-8643-6D912138603D}"/>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4" name="Symbol zastępczy stopki 3">
            <a:extLst>
              <a:ext uri="{FF2B5EF4-FFF2-40B4-BE49-F238E27FC236}">
                <a16:creationId xmlns="" xmlns:a16="http://schemas.microsoft.com/office/drawing/2014/main" id="{185A37A6-284D-416B-9D63-FD82D6E81E29}"/>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 xmlns:a16="http://schemas.microsoft.com/office/drawing/2014/main" id="{6845662C-4B68-4E9E-A612-005A4D8A453C}"/>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463762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531DFAB6-9A44-4FC5-903A-C12A4FEE235C}"/>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3" name="Symbol zastępczy stopki 2">
            <a:extLst>
              <a:ext uri="{FF2B5EF4-FFF2-40B4-BE49-F238E27FC236}">
                <a16:creationId xmlns="" xmlns:a16="http://schemas.microsoft.com/office/drawing/2014/main" id="{DCCD5001-6D38-4C86-ADDC-1F6FD45C93FF}"/>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 xmlns:a16="http://schemas.microsoft.com/office/drawing/2014/main" id="{65D59758-6D2D-4803-B9DF-64C48539DDE6}"/>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932887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0CEA3C0-45F7-47AC-92EF-7B63C62B8301}"/>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zawartości 2">
            <a:extLst>
              <a:ext uri="{FF2B5EF4-FFF2-40B4-BE49-F238E27FC236}">
                <a16:creationId xmlns="" xmlns:a16="http://schemas.microsoft.com/office/drawing/2014/main" id="{6E7078E3-E2AB-4DF7-88B6-4EDF19292E8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32A26C6D-90E5-40A9-A6D6-08E9815710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AA650526-8481-4A45-97CD-E502158E6F3F}"/>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F7C06482-93CD-48B9-8894-828062D24567}"/>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013F898B-8248-4190-830F-FBD74B96D14A}"/>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33558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CA89BE6-B1F0-4051-8B72-58C97DA49C5B}"/>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obrazu 2">
            <a:extLst>
              <a:ext uri="{FF2B5EF4-FFF2-40B4-BE49-F238E27FC236}">
                <a16:creationId xmlns="" xmlns:a16="http://schemas.microsoft.com/office/drawing/2014/main" id="{6E34B534-7AD2-444E-A6CC-EC9116CCA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 xmlns:a16="http://schemas.microsoft.com/office/drawing/2014/main" id="{00BFC6F0-EC9A-4A4F-8D34-964C6FB3C3C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516C7162-3745-427A-9994-E11C8ED050F2}"/>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C0502365-6732-4C66-B0B8-87BB950BD843}"/>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6E2169DC-2133-46E8-9FC9-B0172418D8BF}"/>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40256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9FCBCA3-58D6-43E7-923D-4E1A126331E1}"/>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 xmlns:a16="http://schemas.microsoft.com/office/drawing/2014/main" id="{65CCA8B7-318F-4327-BB82-92543F8024A9}"/>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F7CDCE4E-C5B3-43C9-A43E-5C9731DBBB3C}"/>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C3184CE7-5D5A-4435-84A8-267947DE3A4C}"/>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779391B3-D093-47F6-B5FC-3A6D3BACD101}"/>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9356583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5BAAB37A-9EA9-4C19-9BB1-1374A42BAE86}"/>
              </a:ext>
            </a:extLst>
          </p:cNvPr>
          <p:cNvSpPr>
            <a:spLocks noGrp="1"/>
          </p:cNvSpPr>
          <p:nvPr>
            <p:ph type="title" orient="vert"/>
          </p:nvPr>
        </p:nvSpPr>
        <p:spPr>
          <a:xfrm>
            <a:off x="6543675" y="273844"/>
            <a:ext cx="1971675" cy="4358879"/>
          </a:xfrm>
        </p:spPr>
        <p:txBody>
          <a:bodyPr vert="eaVert"/>
          <a:lstStyle/>
          <a:p>
            <a:r>
              <a:rPr lang="pl-PL"/>
              <a:t>Kliknij, aby edytować styl</a:t>
            </a:r>
          </a:p>
        </p:txBody>
      </p:sp>
      <p:sp>
        <p:nvSpPr>
          <p:cNvPr id="3" name="Symbol zastępczy tytułu pionowego 2">
            <a:extLst>
              <a:ext uri="{FF2B5EF4-FFF2-40B4-BE49-F238E27FC236}">
                <a16:creationId xmlns="" xmlns:a16="http://schemas.microsoft.com/office/drawing/2014/main" id="{9E771227-16ED-4818-A35D-296630808F91}"/>
              </a:ext>
            </a:extLst>
          </p:cNvPr>
          <p:cNvSpPr>
            <a:spLocks noGrp="1"/>
          </p:cNvSpPr>
          <p:nvPr>
            <p:ph type="body" orient="vert" idx="1"/>
          </p:nvPr>
        </p:nvSpPr>
        <p:spPr>
          <a:xfrm>
            <a:off x="628650" y="273844"/>
            <a:ext cx="5800725" cy="435887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19A491DC-2167-4E41-85A8-D53718D473B4}"/>
              </a:ext>
            </a:extLst>
          </p:cNvPr>
          <p:cNvSpPr>
            <a:spLocks noGrp="1"/>
          </p:cNvSpPr>
          <p:nvPr>
            <p:ph type="dt" sz="half" idx="10"/>
          </p:nvPr>
        </p:nvSpPr>
        <p:spPr/>
        <p:txBody>
          <a:bodyPr/>
          <a:lstStyle/>
          <a:p>
            <a:fld id="{72F91748-8DAE-4247-8BA8-2DEFC9D5FF51}"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9253BF78-3BD1-4EB0-AD0B-D5030810E31A}"/>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3306B5ED-7785-4E1A-AAC0-2601BBC7286B}"/>
              </a:ext>
            </a:extLst>
          </p:cNvPr>
          <p:cNvSpPr>
            <a:spLocks noGrp="1"/>
          </p:cNvSpPr>
          <p:nvPr>
            <p:ph type="sldNum" sz="quarter" idx="12"/>
          </p:nvPr>
        </p:nvSpPr>
        <p:spPr/>
        <p:txBody>
          <a:bodyPr/>
          <a:lstStyle/>
          <a:p>
            <a:fld id="{92E580AF-66F7-49D0-91DD-CE4E5D102DF4}"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40764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Trójkąt prostokątny 9"/>
          <p:cNvSpPr/>
          <p:nvPr/>
        </p:nvSpPr>
        <p:spPr>
          <a:xfrm>
            <a:off x="-2" y="3498110"/>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buClrTx/>
              <a:buFontTx/>
              <a:buNone/>
            </a:pPr>
            <a:endParaRPr lang="en-US" sz="1350" kern="1200">
              <a:solidFill>
                <a:prstClr val="white"/>
              </a:solidFill>
            </a:endParaRPr>
          </a:p>
        </p:txBody>
      </p:sp>
      <p:sp>
        <p:nvSpPr>
          <p:cNvPr id="9" name="Tytuł 8"/>
          <p:cNvSpPr>
            <a:spLocks noGrp="1"/>
          </p:cNvSpPr>
          <p:nvPr>
            <p:ph type="ctrTitle"/>
          </p:nvPr>
        </p:nvSpPr>
        <p:spPr>
          <a:xfrm>
            <a:off x="685800" y="1314451"/>
            <a:ext cx="7772400" cy="1372321"/>
          </a:xfrm>
        </p:spPr>
        <p:txBody>
          <a:bodyPr vert="horz" anchor="b">
            <a:normAutofit/>
            <a:scene3d>
              <a:camera prst="orthographicFront"/>
              <a:lightRig rig="soft" dir="t"/>
            </a:scene3d>
            <a:sp3d prstMaterial="softEdge">
              <a:bevelT w="25400" h="25400"/>
            </a:sp3d>
          </a:bodyPr>
          <a:lstStyle>
            <a:lvl1pPr algn="r">
              <a:defRPr sz="3600" b="1">
                <a:solidFill>
                  <a:schemeClr val="tx2"/>
                </a:solidFill>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17" name="Podtytuł 16"/>
          <p:cNvSpPr>
            <a:spLocks noGrp="1"/>
          </p:cNvSpPr>
          <p:nvPr>
            <p:ph type="subTitle" idx="1"/>
          </p:nvPr>
        </p:nvSpPr>
        <p:spPr>
          <a:xfrm>
            <a:off x="685800" y="2708705"/>
            <a:ext cx="7772400" cy="899778"/>
          </a:xfrm>
        </p:spPr>
        <p:txBody>
          <a:bodyPr lIns="45720" rIns="45720"/>
          <a:lstStyle>
            <a:lvl1pPr marL="0" marR="48006" indent="0" algn="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pl-PL" smtClean="0"/>
              <a:t>Kliknij, aby edytować styl wzorca podtytułu</a:t>
            </a:r>
            <a:endParaRPr kumimoji="0" lang="en-US"/>
          </a:p>
        </p:txBody>
      </p:sp>
      <p:grpSp>
        <p:nvGrpSpPr>
          <p:cNvPr id="2" name="Grupa 1"/>
          <p:cNvGrpSpPr/>
          <p:nvPr/>
        </p:nvGrpSpPr>
        <p:grpSpPr>
          <a:xfrm>
            <a:off x="-3765" y="3714750"/>
            <a:ext cx="9147765" cy="1434066"/>
            <a:chOff x="-3765" y="4832896"/>
            <a:chExt cx="9147765" cy="2032192"/>
          </a:xfrm>
        </p:grpSpPr>
        <p:sp>
          <p:nvSpPr>
            <p:cNvPr id="7" name="Dowolny kształt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buClrTx/>
                <a:buFontTx/>
                <a:buNone/>
              </a:pPr>
              <a:endParaRPr lang="en-US" sz="1350" kern="1200">
                <a:solidFill>
                  <a:prstClr val="black"/>
                </a:solidFill>
                <a:latin typeface="Lucida Sans Unicode"/>
              </a:endParaRPr>
            </a:p>
          </p:txBody>
        </p:sp>
        <p:sp>
          <p:nvSpPr>
            <p:cNvPr id="8" name="Dowolny kształt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buClrTx/>
                <a:buFontTx/>
                <a:buNone/>
              </a:pPr>
              <a:endParaRPr lang="en-US" sz="1350" kern="1200">
                <a:solidFill>
                  <a:prstClr val="black"/>
                </a:solidFill>
                <a:latin typeface="Lucida Sans Unicode"/>
              </a:endParaRPr>
            </a:p>
          </p:txBody>
        </p:sp>
        <p:sp>
          <p:nvSpPr>
            <p:cNvPr id="11" name="Dowolny kształt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buClrTx/>
                <a:buFontTx/>
                <a:buNone/>
              </a:pPr>
              <a:endParaRPr lang="en-US" sz="1350" kern="1200">
                <a:solidFill>
                  <a:prstClr val="white"/>
                </a:solidFill>
              </a:endParaRPr>
            </a:p>
          </p:txBody>
        </p:sp>
        <p:cxnSp>
          <p:nvCxnSpPr>
            <p:cNvPr id="12" name="Łącznik prosty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ymbol zastępczy daty 29"/>
          <p:cNvSpPr>
            <a:spLocks noGrp="1"/>
          </p:cNvSpPr>
          <p:nvPr>
            <p:ph type="dt" sz="half" idx="10"/>
          </p:nvPr>
        </p:nvSpPr>
        <p:spPr/>
        <p:txBody>
          <a:bodyPr/>
          <a:lstStyle>
            <a:lvl1pPr>
              <a:defRPr>
                <a:solidFill>
                  <a:srgbClr val="FFFFFF"/>
                </a:solidFill>
              </a:defRPr>
            </a:lvl1pPr>
            <a:extLst/>
          </a:lstStyle>
          <a:p>
            <a:fld id="{1646F498-AD27-4D92-914C-F3DED810C782}" type="datetimeFigureOut">
              <a:rPr lang="pl-PL" smtClean="0"/>
              <a:pPr/>
              <a:t>24.03.2021</a:t>
            </a:fld>
            <a:endParaRPr lang="pl-PL"/>
          </a:p>
        </p:txBody>
      </p:sp>
      <p:sp>
        <p:nvSpPr>
          <p:cNvPr id="19" name="Symbol zastępczy stopki 18"/>
          <p:cNvSpPr>
            <a:spLocks noGrp="1"/>
          </p:cNvSpPr>
          <p:nvPr>
            <p:ph type="ftr" sz="quarter" idx="11"/>
          </p:nvPr>
        </p:nvSpPr>
        <p:spPr/>
        <p:txBody>
          <a:bodyPr/>
          <a:lstStyle>
            <a:lvl1pPr>
              <a:defRPr>
                <a:solidFill>
                  <a:schemeClr val="accent1">
                    <a:tint val="20000"/>
                  </a:schemeClr>
                </a:solidFill>
              </a:defRPr>
            </a:lvl1pPr>
            <a:extLst/>
          </a:lstStyle>
          <a:p>
            <a:endParaRPr lang="pl-PL">
              <a:solidFill>
                <a:srgbClr val="2DA2BF">
                  <a:tint val="20000"/>
                </a:srgbClr>
              </a:solidFill>
            </a:endParaRPr>
          </a:p>
        </p:txBody>
      </p:sp>
      <p:sp>
        <p:nvSpPr>
          <p:cNvPr id="27" name="Symbol zastępczy numeru slajdu 26"/>
          <p:cNvSpPr>
            <a:spLocks noGrp="1"/>
          </p:cNvSpPr>
          <p:nvPr>
            <p:ph type="sldNum" sz="quarter" idx="12"/>
          </p:nvPr>
        </p:nvSpPr>
        <p:spPr/>
        <p:txBody>
          <a:bodyPr/>
          <a:lstStyle>
            <a:lvl1pPr>
              <a:defRPr>
                <a:solidFill>
                  <a:srgbClr val="FFFFFF"/>
                </a:solidFill>
              </a:defRPr>
            </a:lvl1pPr>
            <a:extLst/>
          </a:lstStyle>
          <a:p>
            <a:fld id="{EE10003E-6807-42CF-9B85-2FF426E1F887}" type="slidenum">
              <a:rPr lang="pl-PL" smtClean="0"/>
              <a:pPr/>
              <a:t>‹#›</a:t>
            </a:fld>
            <a:endParaRPr lang="pl-PL"/>
          </a:p>
        </p:txBody>
      </p:sp>
    </p:spTree>
    <p:extLst>
      <p:ext uri="{BB962C8B-B14F-4D97-AF65-F5344CB8AC3E}">
        <p14:creationId xmlns:p14="http://schemas.microsoft.com/office/powerpoint/2010/main" val="2893176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1646F498-AD27-4D92-914C-F3DED810C782}" type="datetimeFigureOut">
              <a:rPr lang="pl-PL" smtClean="0">
                <a:solidFill>
                  <a:prstClr val="black"/>
                </a:solidFill>
              </a:rPr>
              <a:pPr/>
              <a:t>24.03.2021</a:t>
            </a:fld>
            <a:endParaRPr lang="pl-PL">
              <a:solidFill>
                <a:prstClr val="black"/>
              </a:solidFill>
            </a:endParaRPr>
          </a:p>
        </p:txBody>
      </p:sp>
      <p:sp>
        <p:nvSpPr>
          <p:cNvPr id="5" name="Symbol zastępczy stopki 4"/>
          <p:cNvSpPr>
            <a:spLocks noGrp="1"/>
          </p:cNvSpPr>
          <p:nvPr>
            <p:ph type="ftr" sz="quarter" idx="11"/>
          </p:nvPr>
        </p:nvSpPr>
        <p:spPr/>
        <p:txBody>
          <a:bodyPr/>
          <a:lstStyle>
            <a:extLst/>
          </a:lstStyle>
          <a:p>
            <a:endParaRPr lang="pl-PL">
              <a:solidFill>
                <a:prstClr val="black"/>
              </a:solidFill>
            </a:endParaRPr>
          </a:p>
        </p:txBody>
      </p:sp>
      <p:sp>
        <p:nvSpPr>
          <p:cNvPr id="6" name="Symbol zastępczy numeru slajdu 5"/>
          <p:cNvSpPr>
            <a:spLocks noGrp="1"/>
          </p:cNvSpPr>
          <p:nvPr>
            <p:ph type="sldNum" sz="quarter" idx="12"/>
          </p:nvPr>
        </p:nvSpPr>
        <p:spPr/>
        <p:txBody>
          <a:bodyPr/>
          <a:lstStyle>
            <a:extLst/>
          </a:lstStyle>
          <a:p>
            <a:fld id="{EE10003E-6807-42CF-9B85-2FF426E1F887}" type="slidenum">
              <a:rPr lang="pl-PL" smtClean="0">
                <a:solidFill>
                  <a:prstClr val="black"/>
                </a:solidFill>
              </a:rPr>
              <a:pPr/>
              <a:t>‹#›</a:t>
            </a:fld>
            <a:endParaRPr lang="pl-PL">
              <a:solidFill>
                <a:prstClr val="black"/>
              </a:solidFill>
            </a:endParaRPr>
          </a:p>
        </p:txBody>
      </p:sp>
      <p:sp>
        <p:nvSpPr>
          <p:cNvPr id="7" name="Tytuł 6"/>
          <p:cNvSpPr>
            <a:spLocks noGrp="1"/>
          </p:cNvSpPr>
          <p:nvPr>
            <p:ph type="title"/>
          </p:nvPr>
        </p:nvSpPr>
        <p:spPr/>
        <p:txBody>
          <a:bodyPr rtlCol="0"/>
          <a:lstStyle>
            <a:extLst/>
          </a:lstStyle>
          <a:p>
            <a:r>
              <a:rPr kumimoji="0" lang="pl-PL" smtClean="0"/>
              <a:t>Kliknij, aby edytować styl</a:t>
            </a:r>
            <a:endParaRPr kumimoji="0" lang="en-US"/>
          </a:p>
        </p:txBody>
      </p:sp>
    </p:spTree>
    <p:extLst>
      <p:ext uri="{BB962C8B-B14F-4D97-AF65-F5344CB8AC3E}">
        <p14:creationId xmlns:p14="http://schemas.microsoft.com/office/powerpoint/2010/main" val="2279709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722376" y="794784"/>
            <a:ext cx="7772400" cy="1371600"/>
          </a:xfrm>
        </p:spPr>
        <p:txBody>
          <a:bodyPr vert="horz" anchor="b">
            <a:normAutofit/>
            <a:scene3d>
              <a:camera prst="orthographicFront"/>
              <a:lightRig rig="soft" dir="t"/>
            </a:scene3d>
            <a:sp3d prstMaterial="softEdge">
              <a:bevelT w="25400" h="25400"/>
            </a:sp3d>
          </a:bodyPr>
          <a:lstStyle>
            <a:lvl1pPr algn="r">
              <a:buNone/>
              <a:defRPr sz="3600" b="1" cap="none" baseline="0">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3922713" y="2198784"/>
            <a:ext cx="4572000" cy="1091166"/>
          </a:xfrm>
        </p:spPr>
        <p:txBody>
          <a:bodyPr lIns="91440" rIns="91440" anchor="t"/>
          <a:lstStyle>
            <a:lvl1pPr marL="0" indent="0" algn="l">
              <a:buNone/>
              <a:defRPr sz="1725">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fld id="{1646F498-AD27-4D92-914C-F3DED810C782}" type="datetimeFigureOut">
              <a:rPr lang="pl-PL" smtClean="0">
                <a:solidFill>
                  <a:prstClr val="white"/>
                </a:solidFill>
              </a:rPr>
              <a:pPr/>
              <a:t>24.03.2021</a:t>
            </a:fld>
            <a:endParaRPr lang="pl-PL">
              <a:solidFill>
                <a:prstClr val="white"/>
              </a:solidFill>
            </a:endParaRPr>
          </a:p>
        </p:txBody>
      </p:sp>
      <p:sp>
        <p:nvSpPr>
          <p:cNvPr id="5" name="Symbol zastępczy stopki 4"/>
          <p:cNvSpPr>
            <a:spLocks noGrp="1"/>
          </p:cNvSpPr>
          <p:nvPr>
            <p:ph type="ftr" sz="quarter" idx="11"/>
          </p:nvPr>
        </p:nvSpPr>
        <p:spPr/>
        <p:txBody>
          <a:bodyPr/>
          <a:lstStyle>
            <a:extLst/>
          </a:lstStyle>
          <a:p>
            <a:endParaRPr lang="pl-PL">
              <a:solidFill>
                <a:prstClr val="white"/>
              </a:solidFill>
            </a:endParaRPr>
          </a:p>
        </p:txBody>
      </p:sp>
      <p:sp>
        <p:nvSpPr>
          <p:cNvPr id="6" name="Symbol zastępczy numeru slajdu 5"/>
          <p:cNvSpPr>
            <a:spLocks noGrp="1"/>
          </p:cNvSpPr>
          <p:nvPr>
            <p:ph type="sldNum" sz="quarter" idx="12"/>
          </p:nvPr>
        </p:nvSpPr>
        <p:spPr/>
        <p:txBody>
          <a:bodyPr/>
          <a:lstStyle>
            <a:extLst/>
          </a:lstStyle>
          <a:p>
            <a:fld id="{EE10003E-6807-42CF-9B85-2FF426E1F887}" type="slidenum">
              <a:rPr lang="pl-PL" smtClean="0">
                <a:solidFill>
                  <a:prstClr val="white"/>
                </a:solidFill>
              </a:rPr>
              <a:pPr/>
              <a:t>‹#›</a:t>
            </a:fld>
            <a:endParaRPr lang="pl-PL">
              <a:solidFill>
                <a:prstClr val="white"/>
              </a:solidFill>
            </a:endParaRPr>
          </a:p>
        </p:txBody>
      </p:sp>
      <p:sp>
        <p:nvSpPr>
          <p:cNvPr id="7" name="Pagon 6"/>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buClrTx/>
              <a:buFontTx/>
              <a:buNone/>
            </a:pPr>
            <a:endParaRPr lang="en-US" sz="1350" kern="1200">
              <a:solidFill>
                <a:prstClr val="white"/>
              </a:solidFill>
            </a:endParaRPr>
          </a:p>
        </p:txBody>
      </p:sp>
      <p:sp>
        <p:nvSpPr>
          <p:cNvPr id="8" name="Pagon 7"/>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buClrTx/>
              <a:buFontTx/>
              <a:buNone/>
            </a:pPr>
            <a:endParaRPr lang="en-US" sz="1350" kern="1200">
              <a:solidFill>
                <a:prstClr val="white"/>
              </a:solidFill>
            </a:endParaRPr>
          </a:p>
        </p:txBody>
      </p:sp>
    </p:spTree>
    <p:extLst>
      <p:ext uri="{BB962C8B-B14F-4D97-AF65-F5344CB8AC3E}">
        <p14:creationId xmlns:p14="http://schemas.microsoft.com/office/powerpoint/2010/main" val="153042679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2">
        <a:schemeClr val="bg1"/>
      </p:bgRef>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110997"/>
            <a:ext cx="4038600" cy="3394472"/>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110997"/>
            <a:ext cx="4038600" cy="3394472"/>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1646F498-AD27-4D92-914C-F3DED810C782}" type="datetimeFigureOut">
              <a:rPr lang="pl-PL" smtClean="0">
                <a:solidFill>
                  <a:prstClr val="white"/>
                </a:solidFill>
              </a:rPr>
              <a:pPr/>
              <a:t>24.03.2021</a:t>
            </a:fld>
            <a:endParaRPr lang="pl-PL">
              <a:solidFill>
                <a:prstClr val="white"/>
              </a:solidFill>
            </a:endParaRPr>
          </a:p>
        </p:txBody>
      </p:sp>
      <p:sp>
        <p:nvSpPr>
          <p:cNvPr id="6" name="Symbol zastępczy stopki 5"/>
          <p:cNvSpPr>
            <a:spLocks noGrp="1"/>
          </p:cNvSpPr>
          <p:nvPr>
            <p:ph type="ftr" sz="quarter" idx="11"/>
          </p:nvPr>
        </p:nvSpPr>
        <p:spPr/>
        <p:txBody>
          <a:bodyPr/>
          <a:lstStyle>
            <a:extLst/>
          </a:lstStyle>
          <a:p>
            <a:endParaRPr lang="pl-PL">
              <a:solidFill>
                <a:prstClr val="white"/>
              </a:solidFill>
            </a:endParaRPr>
          </a:p>
        </p:txBody>
      </p:sp>
      <p:sp>
        <p:nvSpPr>
          <p:cNvPr id="7" name="Symbol zastępczy numeru slajdu 6"/>
          <p:cNvSpPr>
            <a:spLocks noGrp="1"/>
          </p:cNvSpPr>
          <p:nvPr>
            <p:ph type="sldNum" sz="quarter" idx="12"/>
          </p:nvPr>
        </p:nvSpPr>
        <p:spPr/>
        <p:txBody>
          <a:bodyPr/>
          <a:lstStyle>
            <a:extLst/>
          </a:lstStyle>
          <a:p>
            <a:fld id="{EE10003E-6807-42CF-9B85-2FF426E1F887}" type="slidenum">
              <a:rPr lang="pl-PL" smtClean="0">
                <a:solidFill>
                  <a:prstClr val="white"/>
                </a:solidFill>
              </a:rPr>
              <a:pPr/>
              <a:t>‹#›</a:t>
            </a:fld>
            <a:endParaRPr lang="pl-PL">
              <a:solidFill>
                <a:prstClr val="white"/>
              </a:solidFill>
            </a:endParaRPr>
          </a:p>
        </p:txBody>
      </p:sp>
      <p:sp>
        <p:nvSpPr>
          <p:cNvPr id="8" name="Tytuł 7"/>
          <p:cNvSpPr>
            <a:spLocks noGrp="1"/>
          </p:cNvSpPr>
          <p:nvPr>
            <p:ph type="title"/>
          </p:nvPr>
        </p:nvSpPr>
        <p:spPr/>
        <p:txBody>
          <a:bodyPr rtlCol="0"/>
          <a:lstStyle>
            <a:extLst/>
          </a:lstStyle>
          <a:p>
            <a:r>
              <a:rPr kumimoji="0" lang="pl-PL" smtClean="0"/>
              <a:t>Kliknij, aby edytować styl</a:t>
            </a:r>
            <a:endParaRPr kumimoji="0" lang="en-US"/>
          </a:p>
        </p:txBody>
      </p:sp>
    </p:spTree>
    <p:extLst>
      <p:ext uri="{BB962C8B-B14F-4D97-AF65-F5344CB8AC3E}">
        <p14:creationId xmlns:p14="http://schemas.microsoft.com/office/powerpoint/2010/main" val="314967461"/>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04788"/>
            <a:ext cx="8229600" cy="857250"/>
          </a:xfrm>
        </p:spPr>
        <p:txBody>
          <a:bodyPr anchor="ct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4057650"/>
            <a:ext cx="4040188" cy="5715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7" y="4057650"/>
            <a:ext cx="4041775" cy="5715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083221"/>
            <a:ext cx="4040188" cy="2956322"/>
          </a:xfrm>
          <a:ln>
            <a:noFill/>
            <a:prstDash val="sysDash"/>
            <a:miter lim="800000"/>
          </a:ln>
        </p:spPr>
        <p:txBody>
          <a:bodyPr/>
          <a:lstStyle>
            <a:lvl1pPr>
              <a:defRPr sz="1800"/>
            </a:lvl1pPr>
            <a:lvl2pPr>
              <a:defRPr sz="1500"/>
            </a:lvl2pPr>
            <a:lvl3pPr>
              <a:defRPr sz="1350"/>
            </a:lvl3pPr>
            <a:lvl4pPr>
              <a:defRPr sz="1200"/>
            </a:lvl4pPr>
            <a:lvl5pPr>
              <a:defRPr sz="12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6" y="1083221"/>
            <a:ext cx="4041775" cy="2956322"/>
          </a:xfrm>
          <a:ln>
            <a:noFill/>
            <a:prstDash val="sysDash"/>
            <a:miter lim="800000"/>
          </a:ln>
        </p:spPr>
        <p:txBody>
          <a:bodyPr/>
          <a:lstStyle>
            <a:lvl1pPr>
              <a:spcBef>
                <a:spcPts val="0"/>
              </a:spcBef>
              <a:defRPr sz="1800"/>
            </a:lvl1pPr>
            <a:lvl2pPr>
              <a:defRPr sz="1500"/>
            </a:lvl2pPr>
            <a:lvl3pPr>
              <a:defRPr sz="1350"/>
            </a:lvl3pPr>
            <a:lvl4pPr>
              <a:defRPr sz="1200"/>
            </a:lvl4pPr>
            <a:lvl5pPr>
              <a:defRPr sz="12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1646F498-AD27-4D92-914C-F3DED810C782}" type="datetimeFigureOut">
              <a:rPr lang="pl-PL" smtClean="0">
                <a:solidFill>
                  <a:prstClr val="black"/>
                </a:solidFill>
              </a:rPr>
              <a:pPr/>
              <a:t>24.03.2021</a:t>
            </a:fld>
            <a:endParaRPr lang="pl-PL">
              <a:solidFill>
                <a:prstClr val="black"/>
              </a:solidFill>
            </a:endParaRPr>
          </a:p>
        </p:txBody>
      </p:sp>
      <p:sp>
        <p:nvSpPr>
          <p:cNvPr id="8" name="Symbol zastępczy stopki 7"/>
          <p:cNvSpPr>
            <a:spLocks noGrp="1"/>
          </p:cNvSpPr>
          <p:nvPr>
            <p:ph type="ftr" sz="quarter" idx="11"/>
          </p:nvPr>
        </p:nvSpPr>
        <p:spPr/>
        <p:txBody>
          <a:bodyPr/>
          <a:lstStyle>
            <a:extLst/>
          </a:lstStyle>
          <a:p>
            <a:endParaRPr lang="pl-PL">
              <a:solidFill>
                <a:prstClr val="black"/>
              </a:solidFill>
            </a:endParaRPr>
          </a:p>
        </p:txBody>
      </p:sp>
      <p:sp>
        <p:nvSpPr>
          <p:cNvPr id="9" name="Symbol zastępczy numeru slajdu 8"/>
          <p:cNvSpPr>
            <a:spLocks noGrp="1"/>
          </p:cNvSpPr>
          <p:nvPr>
            <p:ph type="sldNum" sz="quarter" idx="12"/>
          </p:nvPr>
        </p:nvSpPr>
        <p:spPr/>
        <p:txBody>
          <a:bodyPr/>
          <a:lstStyle>
            <a:extLst/>
          </a:lstStyle>
          <a:p>
            <a:fld id="{EE10003E-6807-42CF-9B85-2FF426E1F887}" type="slidenum">
              <a:rPr lang="pl-PL" smtClean="0">
                <a:solidFill>
                  <a:prstClr val="black"/>
                </a:solidFill>
              </a:rPr>
              <a:pPr/>
              <a:t>‹#›</a:t>
            </a:fld>
            <a:endParaRPr lang="pl-PL">
              <a:solidFill>
                <a:prstClr val="black"/>
              </a:solidFill>
            </a:endParaRPr>
          </a:p>
        </p:txBody>
      </p:sp>
    </p:spTree>
    <p:extLst>
      <p:ext uri="{BB962C8B-B14F-4D97-AF65-F5344CB8AC3E}">
        <p14:creationId xmlns:p14="http://schemas.microsoft.com/office/powerpoint/2010/main" val="121375085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ylko tytuł">
    <p:bg>
      <p:bgRef idx="1002">
        <a:schemeClr val="bg1"/>
      </p:bgRef>
    </p:bg>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extLst/>
          </a:lstStyle>
          <a:p>
            <a:fld id="{1646F498-AD27-4D92-914C-F3DED810C782}" type="datetimeFigureOut">
              <a:rPr lang="pl-PL" smtClean="0">
                <a:solidFill>
                  <a:prstClr val="white"/>
                </a:solidFill>
              </a:rPr>
              <a:pPr/>
              <a:t>24.03.2021</a:t>
            </a:fld>
            <a:endParaRPr lang="pl-PL">
              <a:solidFill>
                <a:prstClr val="white"/>
              </a:solidFill>
            </a:endParaRPr>
          </a:p>
        </p:txBody>
      </p:sp>
      <p:sp>
        <p:nvSpPr>
          <p:cNvPr id="4" name="Symbol zastępczy stopki 3"/>
          <p:cNvSpPr>
            <a:spLocks noGrp="1"/>
          </p:cNvSpPr>
          <p:nvPr>
            <p:ph type="ftr" sz="quarter" idx="11"/>
          </p:nvPr>
        </p:nvSpPr>
        <p:spPr/>
        <p:txBody>
          <a:bodyPr/>
          <a:lstStyle>
            <a:extLst/>
          </a:lstStyle>
          <a:p>
            <a:endParaRPr lang="pl-PL">
              <a:solidFill>
                <a:prstClr val="white"/>
              </a:solidFill>
            </a:endParaRPr>
          </a:p>
        </p:txBody>
      </p:sp>
      <p:sp>
        <p:nvSpPr>
          <p:cNvPr id="5" name="Symbol zastępczy numeru slajdu 4"/>
          <p:cNvSpPr>
            <a:spLocks noGrp="1"/>
          </p:cNvSpPr>
          <p:nvPr>
            <p:ph type="sldNum" sz="quarter" idx="12"/>
          </p:nvPr>
        </p:nvSpPr>
        <p:spPr/>
        <p:txBody>
          <a:bodyPr/>
          <a:lstStyle>
            <a:extLst/>
          </a:lstStyle>
          <a:p>
            <a:fld id="{EE10003E-6807-42CF-9B85-2FF426E1F887}" type="slidenum">
              <a:rPr lang="pl-PL" smtClean="0">
                <a:solidFill>
                  <a:prstClr val="white"/>
                </a:solidFill>
              </a:rPr>
              <a:pPr/>
              <a:t>‹#›</a:t>
            </a:fld>
            <a:endParaRPr lang="pl-PL">
              <a:solidFill>
                <a:prstClr val="white"/>
              </a:solidFill>
            </a:endParaRPr>
          </a:p>
        </p:txBody>
      </p:sp>
      <p:sp>
        <p:nvSpPr>
          <p:cNvPr id="6" name="Tytuł 5"/>
          <p:cNvSpPr>
            <a:spLocks noGrp="1"/>
          </p:cNvSpPr>
          <p:nvPr>
            <p:ph type="title"/>
          </p:nvPr>
        </p:nvSpPr>
        <p:spPr/>
        <p:txBody>
          <a:bodyPr rtlCol="0"/>
          <a:lstStyle>
            <a:extLst/>
          </a:lstStyle>
          <a:p>
            <a:r>
              <a:rPr kumimoji="0" lang="pl-PL" smtClean="0"/>
              <a:t>Kliknij, aby edytować styl</a:t>
            </a:r>
            <a:endParaRPr kumimoji="0" lang="en-US"/>
          </a:p>
        </p:txBody>
      </p:sp>
    </p:spTree>
    <p:extLst>
      <p:ext uri="{BB962C8B-B14F-4D97-AF65-F5344CB8AC3E}">
        <p14:creationId xmlns:p14="http://schemas.microsoft.com/office/powerpoint/2010/main" val="2230878367"/>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fld id="{1646F498-AD27-4D92-914C-F3DED810C782}" type="datetimeFigureOut">
              <a:rPr lang="pl-PL" smtClean="0">
                <a:solidFill>
                  <a:prstClr val="black"/>
                </a:solidFill>
              </a:rPr>
              <a:pPr/>
              <a:t>24.03.2021</a:t>
            </a:fld>
            <a:endParaRPr lang="pl-PL">
              <a:solidFill>
                <a:prstClr val="black"/>
              </a:solidFill>
            </a:endParaRPr>
          </a:p>
        </p:txBody>
      </p:sp>
      <p:sp>
        <p:nvSpPr>
          <p:cNvPr id="3" name="Symbol zastępczy stopki 2"/>
          <p:cNvSpPr>
            <a:spLocks noGrp="1"/>
          </p:cNvSpPr>
          <p:nvPr>
            <p:ph type="ftr" sz="quarter" idx="11"/>
          </p:nvPr>
        </p:nvSpPr>
        <p:spPr/>
        <p:txBody>
          <a:bodyPr/>
          <a:lstStyle>
            <a:extLst/>
          </a:lstStyle>
          <a:p>
            <a:endParaRPr lang="pl-PL">
              <a:solidFill>
                <a:prstClr val="black"/>
              </a:solidFill>
            </a:endParaRPr>
          </a:p>
        </p:txBody>
      </p:sp>
      <p:sp>
        <p:nvSpPr>
          <p:cNvPr id="4" name="Symbol zastępczy numeru slajdu 3"/>
          <p:cNvSpPr>
            <a:spLocks noGrp="1"/>
          </p:cNvSpPr>
          <p:nvPr>
            <p:ph type="sldNum" sz="quarter" idx="12"/>
          </p:nvPr>
        </p:nvSpPr>
        <p:spPr/>
        <p:txBody>
          <a:bodyPr/>
          <a:lstStyle>
            <a:extLst/>
          </a:lstStyle>
          <a:p>
            <a:fld id="{EE10003E-6807-42CF-9B85-2FF426E1F887}" type="slidenum">
              <a:rPr lang="pl-PL" smtClean="0">
                <a:solidFill>
                  <a:prstClr val="black"/>
                </a:solidFill>
              </a:rPr>
              <a:pPr/>
              <a:t>‹#›</a:t>
            </a:fld>
            <a:endParaRPr lang="pl-PL">
              <a:solidFill>
                <a:prstClr val="black"/>
              </a:solidFill>
            </a:endParaRPr>
          </a:p>
        </p:txBody>
      </p:sp>
    </p:spTree>
    <p:extLst>
      <p:ext uri="{BB962C8B-B14F-4D97-AF65-F5344CB8AC3E}">
        <p14:creationId xmlns:p14="http://schemas.microsoft.com/office/powerpoint/2010/main" val="350320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914400" y="3657600"/>
            <a:ext cx="7481776" cy="342900"/>
          </a:xfrm>
        </p:spPr>
        <p:txBody>
          <a:bodyPr vert="horz" anchor="t">
            <a:noAutofit/>
            <a:sp3d prstMaterial="softEdge">
              <a:bevelT w="0" h="0"/>
            </a:sp3d>
          </a:bodyPr>
          <a:lstStyle>
            <a:lvl1pPr algn="r">
              <a:buNone/>
              <a:defRPr sz="1875" b="0">
                <a:solidFill>
                  <a:schemeClr val="accent1"/>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419600" y="4016327"/>
            <a:ext cx="3974592" cy="685800"/>
          </a:xfrm>
        </p:spPr>
        <p:txBody>
          <a:bodyPr/>
          <a:lstStyle>
            <a:lvl1pPr marL="0" indent="0" algn="r">
              <a:buNone/>
              <a:defRPr sz="1200"/>
            </a:lvl1pPr>
            <a:lvl2pPr>
              <a:buNone/>
              <a:defRPr sz="900"/>
            </a:lvl2pPr>
            <a:lvl3pPr>
              <a:buNone/>
              <a:defRPr sz="750"/>
            </a:lvl3pPr>
            <a:lvl4pPr>
              <a:buNone/>
              <a:defRPr sz="675"/>
            </a:lvl4pPr>
            <a:lvl5pPr>
              <a:buNone/>
              <a:defRPr sz="675"/>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914400" y="205740"/>
            <a:ext cx="7479792" cy="3429000"/>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727032" y="4805958"/>
            <a:ext cx="1920240" cy="274320"/>
          </a:xfrm>
        </p:spPr>
        <p:txBody>
          <a:bodyPr/>
          <a:lstStyle>
            <a:extLst/>
          </a:lstStyle>
          <a:p>
            <a:fld id="{1646F498-AD27-4D92-914C-F3DED810C782}" type="datetimeFigureOut">
              <a:rPr lang="pl-PL" smtClean="0">
                <a:solidFill>
                  <a:prstClr val="black"/>
                </a:solidFill>
              </a:rPr>
              <a:pPr/>
              <a:t>24.03.2021</a:t>
            </a:fld>
            <a:endParaRPr lang="pl-PL">
              <a:solidFill>
                <a:prstClr val="black"/>
              </a:solidFill>
            </a:endParaRPr>
          </a:p>
        </p:txBody>
      </p:sp>
      <p:sp>
        <p:nvSpPr>
          <p:cNvPr id="6" name="Symbol zastępczy stopki 5"/>
          <p:cNvSpPr>
            <a:spLocks noGrp="1"/>
          </p:cNvSpPr>
          <p:nvPr>
            <p:ph type="ftr" sz="quarter" idx="11"/>
          </p:nvPr>
        </p:nvSpPr>
        <p:spPr/>
        <p:txBody>
          <a:bodyPr/>
          <a:lstStyle>
            <a:extLst/>
          </a:lstStyle>
          <a:p>
            <a:endParaRPr lang="pl-PL">
              <a:solidFill>
                <a:prstClr val="black"/>
              </a:solidFill>
            </a:endParaRPr>
          </a:p>
        </p:txBody>
      </p:sp>
      <p:sp>
        <p:nvSpPr>
          <p:cNvPr id="7" name="Symbol zastępczy numeru slajdu 6"/>
          <p:cNvSpPr>
            <a:spLocks noGrp="1"/>
          </p:cNvSpPr>
          <p:nvPr>
            <p:ph type="sldNum" sz="quarter" idx="12"/>
          </p:nvPr>
        </p:nvSpPr>
        <p:spPr/>
        <p:txBody>
          <a:bodyPr/>
          <a:lstStyle>
            <a:extLst/>
          </a:lstStyle>
          <a:p>
            <a:fld id="{EE10003E-6807-42CF-9B85-2FF426E1F887}" type="slidenum">
              <a:rPr lang="pl-PL" smtClean="0">
                <a:solidFill>
                  <a:prstClr val="black"/>
                </a:solidFill>
              </a:rPr>
              <a:pPr/>
              <a:t>‹#›</a:t>
            </a:fld>
            <a:endParaRPr lang="pl-PL">
              <a:solidFill>
                <a:prstClr val="black"/>
              </a:solidFill>
            </a:endParaRPr>
          </a:p>
        </p:txBody>
      </p:sp>
    </p:spTree>
    <p:extLst>
      <p:ext uri="{BB962C8B-B14F-4D97-AF65-F5344CB8AC3E}">
        <p14:creationId xmlns:p14="http://schemas.microsoft.com/office/powerpoint/2010/main" val="363171488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1141232" y="4082552"/>
            <a:ext cx="7162800" cy="486174"/>
          </a:xfrm>
          <a:noFill/>
        </p:spPr>
        <p:txBody>
          <a:bodyPr lIns="91440" tIns="0" rIns="91440" anchor="t"/>
          <a:lstStyle>
            <a:lvl1pPr marL="0" marR="13716" indent="0" algn="r">
              <a:buNone/>
              <a:defRPr sz="1050"/>
            </a:lvl1pPr>
            <a:lvl2pPr>
              <a:defRPr sz="900"/>
            </a:lvl2pPr>
            <a:lvl3pPr>
              <a:defRPr sz="750"/>
            </a:lvl3pPr>
            <a:lvl4pPr>
              <a:defRPr sz="675"/>
            </a:lvl4pPr>
            <a:lvl5pPr>
              <a:defRPr sz="675"/>
            </a:lvl5pPr>
            <a:extLst/>
          </a:lstStyle>
          <a:p>
            <a:pPr lvl="0" eaLnBrk="1" latinLnBrk="0" hangingPunct="1"/>
            <a:r>
              <a:rPr kumimoji="0" lang="pl-PL" smtClean="0"/>
              <a:t>Kliknij, aby edytować style wzorca tekstu</a:t>
            </a:r>
          </a:p>
        </p:txBody>
      </p:sp>
      <p:sp>
        <p:nvSpPr>
          <p:cNvPr id="3" name="Symbol zastępczy obrazu 2"/>
          <p:cNvSpPr>
            <a:spLocks noGrp="1"/>
          </p:cNvSpPr>
          <p:nvPr>
            <p:ph type="pic" idx="1"/>
          </p:nvPr>
        </p:nvSpPr>
        <p:spPr>
          <a:xfrm>
            <a:off x="228600" y="142476"/>
            <a:ext cx="8686800" cy="329184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2400"/>
            </a:lvl1pPr>
            <a:extLst/>
          </a:lstStyle>
          <a:p>
            <a:r>
              <a:rPr kumimoji="0" lang="pl-PL" smtClean="0"/>
              <a:t>Kliknij ikonę, aby dodać obraz</a:t>
            </a:r>
            <a:endParaRPr kumimoji="0" lang="en-US" dirty="0"/>
          </a:p>
        </p:txBody>
      </p:sp>
      <p:sp>
        <p:nvSpPr>
          <p:cNvPr id="5" name="Symbol zastępczy daty 4"/>
          <p:cNvSpPr>
            <a:spLocks noGrp="1"/>
          </p:cNvSpPr>
          <p:nvPr>
            <p:ph type="dt" sz="half" idx="10"/>
          </p:nvPr>
        </p:nvSpPr>
        <p:spPr/>
        <p:txBody>
          <a:bodyPr/>
          <a:lstStyle>
            <a:lvl1pPr>
              <a:defRPr>
                <a:solidFill>
                  <a:schemeClr val="tx1"/>
                </a:solidFill>
              </a:defRPr>
            </a:lvl1pPr>
            <a:extLst/>
          </a:lstStyle>
          <a:p>
            <a:fld id="{1646F498-AD27-4D92-914C-F3DED810C782}" type="datetimeFigureOut">
              <a:rPr lang="pl-PL" smtClean="0">
                <a:solidFill>
                  <a:prstClr val="white"/>
                </a:solidFill>
              </a:rPr>
              <a:pPr/>
              <a:t>24.03.2021</a:t>
            </a:fld>
            <a:endParaRPr lang="pl-PL">
              <a:solidFill>
                <a:prstClr val="white"/>
              </a:solidFill>
            </a:endParaRPr>
          </a:p>
        </p:txBody>
      </p:sp>
      <p:sp>
        <p:nvSpPr>
          <p:cNvPr id="6" name="Symbol zastępczy stopki 5"/>
          <p:cNvSpPr>
            <a:spLocks noGrp="1"/>
          </p:cNvSpPr>
          <p:nvPr>
            <p:ph type="ftr" sz="quarter" idx="11"/>
          </p:nvPr>
        </p:nvSpPr>
        <p:spPr>
          <a:xfrm>
            <a:off x="4380073" y="4805958"/>
            <a:ext cx="2350681" cy="273844"/>
          </a:xfrm>
        </p:spPr>
        <p:txBody>
          <a:bodyPr/>
          <a:lstStyle>
            <a:lvl1pPr>
              <a:defRPr>
                <a:solidFill>
                  <a:schemeClr val="tx1"/>
                </a:solidFill>
              </a:defRPr>
            </a:lvl1pPr>
            <a:extLst/>
          </a:lstStyle>
          <a:p>
            <a:endParaRPr lang="pl-PL">
              <a:solidFill>
                <a:prstClr val="white"/>
              </a:solidFill>
            </a:endParaRPr>
          </a:p>
        </p:txBody>
      </p:sp>
      <p:sp>
        <p:nvSpPr>
          <p:cNvPr id="7" name="Symbol zastępczy numeru slajdu 6"/>
          <p:cNvSpPr>
            <a:spLocks noGrp="1"/>
          </p:cNvSpPr>
          <p:nvPr>
            <p:ph type="sldNum" sz="quarter" idx="12"/>
          </p:nvPr>
        </p:nvSpPr>
        <p:spPr/>
        <p:txBody>
          <a:bodyPr/>
          <a:lstStyle>
            <a:lvl1pPr>
              <a:defRPr>
                <a:solidFill>
                  <a:schemeClr val="tx1"/>
                </a:solidFill>
              </a:defRPr>
            </a:lvl1pPr>
            <a:extLst/>
          </a:lstStyle>
          <a:p>
            <a:fld id="{EE10003E-6807-42CF-9B85-2FF426E1F887}" type="slidenum">
              <a:rPr lang="pl-PL" smtClean="0">
                <a:solidFill>
                  <a:prstClr val="white"/>
                </a:solidFill>
              </a:rPr>
              <a:pPr/>
              <a:t>‹#›</a:t>
            </a:fld>
            <a:endParaRPr lang="pl-PL">
              <a:solidFill>
                <a:prstClr val="white"/>
              </a:solidFill>
            </a:endParaRPr>
          </a:p>
        </p:txBody>
      </p:sp>
      <p:sp>
        <p:nvSpPr>
          <p:cNvPr id="2" name="Tytuł 1"/>
          <p:cNvSpPr>
            <a:spLocks noGrp="1"/>
          </p:cNvSpPr>
          <p:nvPr>
            <p:ph type="title"/>
          </p:nvPr>
        </p:nvSpPr>
        <p:spPr>
          <a:xfrm>
            <a:off x="228600" y="3648842"/>
            <a:ext cx="8075432" cy="422004"/>
          </a:xfrm>
          <a:noFill/>
        </p:spPr>
        <p:txBody>
          <a:bodyPr anchor="t">
            <a:sp3d prstMaterial="softEdge"/>
          </a:bodyPr>
          <a:lstStyle>
            <a:lvl1pPr marR="0" algn="r">
              <a:buNone/>
              <a:defRPr sz="2250" b="0">
                <a:solidFill>
                  <a:schemeClr val="accent1"/>
                </a:solidFill>
                <a:effectLst>
                  <a:outerShdw blurRad="50800" dist="25000" dir="5400000" algn="t" rotWithShape="0">
                    <a:prstClr val="black">
                      <a:alpha val="45000"/>
                    </a:prstClr>
                  </a:outerShdw>
                </a:effectLst>
              </a:defRPr>
            </a:lvl1pPr>
            <a:extLst/>
          </a:lstStyle>
          <a:p>
            <a:r>
              <a:rPr kumimoji="0" lang="pl-PL" smtClean="0"/>
              <a:t>Kliknij, aby edytować styl</a:t>
            </a:r>
            <a:endParaRPr kumimoji="0" lang="en-US"/>
          </a:p>
        </p:txBody>
      </p:sp>
      <p:sp>
        <p:nvSpPr>
          <p:cNvPr id="8" name="Dowolny kształt 7"/>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extLst/>
          </a:lstStyle>
          <a:p>
            <a:pPr>
              <a:buClrTx/>
              <a:buFontTx/>
              <a:buNone/>
            </a:pPr>
            <a:endParaRPr lang="en-US" sz="1350" kern="1200">
              <a:solidFill>
                <a:prstClr val="white"/>
              </a:solidFill>
              <a:latin typeface="Lucida Sans Unicode"/>
            </a:endParaRPr>
          </a:p>
        </p:txBody>
      </p:sp>
      <p:sp>
        <p:nvSpPr>
          <p:cNvPr id="9" name="Dowolny kształt 8"/>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68580" tIns="34290" rIns="68580" bIns="34290" anchor="t" compatLnSpc="1"/>
          <a:lstStyle>
            <a:extLst/>
          </a:lstStyle>
          <a:p>
            <a:pPr>
              <a:buClrTx/>
              <a:buFontTx/>
              <a:buNone/>
            </a:pPr>
            <a:endParaRPr lang="en-US" sz="1350" kern="1200">
              <a:solidFill>
                <a:prstClr val="white"/>
              </a:solidFill>
              <a:latin typeface="Lucida Sans Unicode"/>
            </a:endParaRPr>
          </a:p>
        </p:txBody>
      </p:sp>
      <p:sp>
        <p:nvSpPr>
          <p:cNvPr id="10" name="Trójkąt prostokątny 9"/>
          <p:cNvSpPr>
            <a:spLocks/>
          </p:cNvSpPr>
          <p:nvPr/>
        </p:nvSpPr>
        <p:spPr bwMode="auto">
          <a:xfrm>
            <a:off x="-6042" y="4343440"/>
            <a:ext cx="3402314" cy="810651"/>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68580" tIns="34290" rIns="68580" bIns="34290" anchor="ctr" compatLnSpc="1"/>
          <a:lstStyle>
            <a:extLst/>
          </a:lstStyle>
          <a:p>
            <a:pPr algn="ctr">
              <a:buClrTx/>
              <a:buFontTx/>
              <a:buNone/>
            </a:pPr>
            <a:endParaRPr lang="en-US" sz="1350" kern="1200">
              <a:solidFill>
                <a:prstClr val="white"/>
              </a:solidFill>
            </a:endParaRPr>
          </a:p>
        </p:txBody>
      </p:sp>
      <p:cxnSp>
        <p:nvCxnSpPr>
          <p:cNvPr id="11" name="Łącznik prosty 10"/>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agon 11"/>
          <p:cNvSpPr/>
          <p:nvPr/>
        </p:nvSpPr>
        <p:spPr>
          <a:xfrm>
            <a:off x="8664112"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buClrTx/>
              <a:buFontTx/>
              <a:buNone/>
            </a:pPr>
            <a:endParaRPr lang="en-US" sz="1350" kern="1200">
              <a:solidFill>
                <a:prstClr val="white"/>
              </a:solidFill>
            </a:endParaRPr>
          </a:p>
        </p:txBody>
      </p:sp>
      <p:sp>
        <p:nvSpPr>
          <p:cNvPr id="13" name="Pagon 12"/>
          <p:cNvSpPr/>
          <p:nvPr/>
        </p:nvSpPr>
        <p:spPr>
          <a:xfrm>
            <a:off x="8477696"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buClrTx/>
              <a:buFontTx/>
              <a:buNone/>
            </a:pPr>
            <a:endParaRPr lang="en-US" sz="1350" kern="1200">
              <a:solidFill>
                <a:prstClr val="white"/>
              </a:solidFill>
            </a:endParaRPr>
          </a:p>
        </p:txBody>
      </p:sp>
    </p:spTree>
    <p:extLst>
      <p:ext uri="{BB962C8B-B14F-4D97-AF65-F5344CB8AC3E}">
        <p14:creationId xmlns:p14="http://schemas.microsoft.com/office/powerpoint/2010/main" val="2247929486"/>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1110997"/>
            <a:ext cx="8229600" cy="3289553"/>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1646F498-AD27-4D92-914C-F3DED810C782}" type="datetimeFigureOut">
              <a:rPr lang="pl-PL" smtClean="0">
                <a:solidFill>
                  <a:prstClr val="black"/>
                </a:solidFill>
              </a:rPr>
              <a:pPr/>
              <a:t>24.03.2021</a:t>
            </a:fld>
            <a:endParaRPr lang="pl-PL">
              <a:solidFill>
                <a:prstClr val="black"/>
              </a:solidFill>
            </a:endParaRPr>
          </a:p>
        </p:txBody>
      </p:sp>
      <p:sp>
        <p:nvSpPr>
          <p:cNvPr id="5" name="Symbol zastępczy stopki 4"/>
          <p:cNvSpPr>
            <a:spLocks noGrp="1"/>
          </p:cNvSpPr>
          <p:nvPr>
            <p:ph type="ftr" sz="quarter" idx="11"/>
          </p:nvPr>
        </p:nvSpPr>
        <p:spPr/>
        <p:txBody>
          <a:bodyPr/>
          <a:lstStyle>
            <a:extLst/>
          </a:lstStyle>
          <a:p>
            <a:endParaRPr lang="pl-PL">
              <a:solidFill>
                <a:prstClr val="black"/>
              </a:solidFill>
            </a:endParaRPr>
          </a:p>
        </p:txBody>
      </p:sp>
      <p:sp>
        <p:nvSpPr>
          <p:cNvPr id="6" name="Symbol zastępczy numeru slajdu 5"/>
          <p:cNvSpPr>
            <a:spLocks noGrp="1"/>
          </p:cNvSpPr>
          <p:nvPr>
            <p:ph type="sldNum" sz="quarter" idx="12"/>
          </p:nvPr>
        </p:nvSpPr>
        <p:spPr/>
        <p:txBody>
          <a:bodyPr/>
          <a:lstStyle>
            <a:extLst/>
          </a:lstStyle>
          <a:p>
            <a:fld id="{EE10003E-6807-42CF-9B85-2FF426E1F887}" type="slidenum">
              <a:rPr lang="pl-PL" smtClean="0">
                <a:solidFill>
                  <a:prstClr val="black"/>
                </a:solidFill>
              </a:rPr>
              <a:pPr/>
              <a:t>‹#›</a:t>
            </a:fld>
            <a:endParaRPr lang="pl-PL">
              <a:solidFill>
                <a:prstClr val="black"/>
              </a:solidFill>
            </a:endParaRPr>
          </a:p>
        </p:txBody>
      </p:sp>
    </p:spTree>
    <p:extLst>
      <p:ext uri="{BB962C8B-B14F-4D97-AF65-F5344CB8AC3E}">
        <p14:creationId xmlns:p14="http://schemas.microsoft.com/office/powerpoint/2010/main" val="329226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05980"/>
            <a:ext cx="1777470" cy="4194571"/>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05981"/>
            <a:ext cx="6324600" cy="4194570"/>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1646F498-AD27-4D92-914C-F3DED810C782}" type="datetimeFigureOut">
              <a:rPr lang="pl-PL" smtClean="0">
                <a:solidFill>
                  <a:prstClr val="black"/>
                </a:solidFill>
              </a:rPr>
              <a:pPr/>
              <a:t>24.03.2021</a:t>
            </a:fld>
            <a:endParaRPr lang="pl-PL">
              <a:solidFill>
                <a:prstClr val="black"/>
              </a:solidFill>
            </a:endParaRPr>
          </a:p>
        </p:txBody>
      </p:sp>
      <p:sp>
        <p:nvSpPr>
          <p:cNvPr id="5" name="Symbol zastępczy stopki 4"/>
          <p:cNvSpPr>
            <a:spLocks noGrp="1"/>
          </p:cNvSpPr>
          <p:nvPr>
            <p:ph type="ftr" sz="quarter" idx="11"/>
          </p:nvPr>
        </p:nvSpPr>
        <p:spPr/>
        <p:txBody>
          <a:bodyPr/>
          <a:lstStyle>
            <a:extLst/>
          </a:lstStyle>
          <a:p>
            <a:endParaRPr lang="pl-PL">
              <a:solidFill>
                <a:prstClr val="black"/>
              </a:solidFill>
            </a:endParaRPr>
          </a:p>
        </p:txBody>
      </p:sp>
      <p:sp>
        <p:nvSpPr>
          <p:cNvPr id="6" name="Symbol zastępczy numeru slajdu 5"/>
          <p:cNvSpPr>
            <a:spLocks noGrp="1"/>
          </p:cNvSpPr>
          <p:nvPr>
            <p:ph type="sldNum" sz="quarter" idx="12"/>
          </p:nvPr>
        </p:nvSpPr>
        <p:spPr/>
        <p:txBody>
          <a:bodyPr/>
          <a:lstStyle>
            <a:extLst/>
          </a:lstStyle>
          <a:p>
            <a:fld id="{EE10003E-6807-42CF-9B85-2FF426E1F887}" type="slidenum">
              <a:rPr lang="pl-PL" smtClean="0">
                <a:solidFill>
                  <a:prstClr val="black"/>
                </a:solidFill>
              </a:rPr>
              <a:pPr/>
              <a:t>‹#›</a:t>
            </a:fld>
            <a:endParaRPr lang="pl-PL">
              <a:solidFill>
                <a:prstClr val="black"/>
              </a:solidFill>
            </a:endParaRPr>
          </a:p>
        </p:txBody>
      </p:sp>
    </p:spTree>
    <p:extLst>
      <p:ext uri="{BB962C8B-B14F-4D97-AF65-F5344CB8AC3E}">
        <p14:creationId xmlns:p14="http://schemas.microsoft.com/office/powerpoint/2010/main" val="2353641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D47EBFD-A8FF-43D4-B036-F728B8B6F94A}"/>
              </a:ext>
            </a:extLst>
          </p:cNvPr>
          <p:cNvSpPr>
            <a:spLocks noGrp="1"/>
          </p:cNvSpPr>
          <p:nvPr>
            <p:ph type="ctrTitle"/>
          </p:nvPr>
        </p:nvSpPr>
        <p:spPr>
          <a:xfrm>
            <a:off x="1143000" y="841772"/>
            <a:ext cx="6858000" cy="1790700"/>
          </a:xfrm>
        </p:spPr>
        <p:txBody>
          <a:bodyPr anchor="b"/>
          <a:lstStyle>
            <a:lvl1pPr algn="ctr">
              <a:defRPr sz="4500"/>
            </a:lvl1pPr>
          </a:lstStyle>
          <a:p>
            <a:r>
              <a:rPr lang="pl-PL"/>
              <a:t>Kliknij, aby edytować styl</a:t>
            </a:r>
          </a:p>
        </p:txBody>
      </p:sp>
      <p:sp>
        <p:nvSpPr>
          <p:cNvPr id="3" name="Podtytuł 2">
            <a:extLst>
              <a:ext uri="{FF2B5EF4-FFF2-40B4-BE49-F238E27FC236}">
                <a16:creationId xmlns:a16="http://schemas.microsoft.com/office/drawing/2014/main" xmlns="" id="{C169137A-03DE-4A01-A30D-3BAB093698A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BE17E151-5F44-4305-B03D-4CA4A919F440}"/>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5D0EE427-10EF-4B26-8938-93B3922C6F17}"/>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1B9A1024-8B65-4283-9728-D50FE8AD1F4B}"/>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57695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D08E6FB-3225-44F2-AAA2-82266664C39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51315090-5056-44FE-B894-AB3FADCA78D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343FB2EA-DD17-4427-A271-F9FF1B8ABCD1}"/>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74A754F9-3B6E-423A-9A6D-D5EF6607F489}"/>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B7542360-AFA4-4B8D-A13C-D9DA469369DB}"/>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465275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EAF4E3F-6290-40A8-AB83-DFCE2388F468}"/>
              </a:ext>
            </a:extLst>
          </p:cNvPr>
          <p:cNvSpPr>
            <a:spLocks noGrp="1"/>
          </p:cNvSpPr>
          <p:nvPr>
            <p:ph type="title"/>
          </p:nvPr>
        </p:nvSpPr>
        <p:spPr>
          <a:xfrm>
            <a:off x="623888" y="1282304"/>
            <a:ext cx="7886700" cy="2139553"/>
          </a:xfrm>
        </p:spPr>
        <p:txBody>
          <a:bodyPr anchor="b"/>
          <a:lstStyle>
            <a:lvl1pPr>
              <a:defRPr sz="4500"/>
            </a:lvl1pPr>
          </a:lstStyle>
          <a:p>
            <a:r>
              <a:rPr lang="pl-PL"/>
              <a:t>Kliknij, aby edytować styl</a:t>
            </a:r>
          </a:p>
        </p:txBody>
      </p:sp>
      <p:sp>
        <p:nvSpPr>
          <p:cNvPr id="3" name="Symbol zastępczy tekstu 2">
            <a:extLst>
              <a:ext uri="{FF2B5EF4-FFF2-40B4-BE49-F238E27FC236}">
                <a16:creationId xmlns:a16="http://schemas.microsoft.com/office/drawing/2014/main" xmlns="" id="{0CB3C654-8307-4E8F-88DE-3ADE975A0A0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F819C7F8-4E9B-44DD-941B-F25520D88A8C}"/>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C0F953A1-605C-4215-B530-F51BBA1A2440}"/>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088A78C5-A279-4086-87DF-1F30C8581DF7}"/>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82611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C1DEE28-369C-4B48-A951-77109EE33B6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AEA102AF-F8F8-460E-99DA-205D88F0D2DD}"/>
              </a:ext>
            </a:extLst>
          </p:cNvPr>
          <p:cNvSpPr>
            <a:spLocks noGrp="1"/>
          </p:cNvSpPr>
          <p:nvPr>
            <p:ph sz="half" idx="1"/>
          </p:nvPr>
        </p:nvSpPr>
        <p:spPr>
          <a:xfrm>
            <a:off x="6286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D013CE7D-E8B2-452C-94F9-806FE83DCE7B}"/>
              </a:ext>
            </a:extLst>
          </p:cNvPr>
          <p:cNvSpPr>
            <a:spLocks noGrp="1"/>
          </p:cNvSpPr>
          <p:nvPr>
            <p:ph sz="half" idx="2"/>
          </p:nvPr>
        </p:nvSpPr>
        <p:spPr>
          <a:xfrm>
            <a:off x="46291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0457C982-9090-4517-96C1-6B83616AE4F7}"/>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C739D66C-DF25-447D-AFF9-3AFF30DABB9A}"/>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6E1DBA8C-01A9-4714-90BD-90D536269120}"/>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931691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61C48A8-F262-4D07-8073-D51AA26642F2}"/>
              </a:ext>
            </a:extLst>
          </p:cNvPr>
          <p:cNvSpPr>
            <a:spLocks noGrp="1"/>
          </p:cNvSpPr>
          <p:nvPr>
            <p:ph type="title"/>
          </p:nvPr>
        </p:nvSpPr>
        <p:spPr>
          <a:xfrm>
            <a:off x="629841" y="273844"/>
            <a:ext cx="7886700" cy="994172"/>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B587D404-313A-49B9-9C80-68C55FE7DBE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F0EEBEA7-9E97-4966-BFC1-19CCCA6A1F57}"/>
              </a:ext>
            </a:extLst>
          </p:cNvPr>
          <p:cNvSpPr>
            <a:spLocks noGrp="1"/>
          </p:cNvSpPr>
          <p:nvPr>
            <p:ph sz="half" idx="2"/>
          </p:nvPr>
        </p:nvSpPr>
        <p:spPr>
          <a:xfrm>
            <a:off x="629842" y="1878806"/>
            <a:ext cx="3868340"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FEDD9065-65FA-47A7-979D-366773A3B7F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701753EF-5ED3-4681-BE09-6099C94328D8}"/>
              </a:ext>
            </a:extLst>
          </p:cNvPr>
          <p:cNvSpPr>
            <a:spLocks noGrp="1"/>
          </p:cNvSpPr>
          <p:nvPr>
            <p:ph sz="quarter" idx="4"/>
          </p:nvPr>
        </p:nvSpPr>
        <p:spPr>
          <a:xfrm>
            <a:off x="4629150" y="1878806"/>
            <a:ext cx="3887391"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0DC6330D-FF9D-4130-88C9-EAAA03FC977E}"/>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8" name="Symbol zastępczy stopki 7">
            <a:extLst>
              <a:ext uri="{FF2B5EF4-FFF2-40B4-BE49-F238E27FC236}">
                <a16:creationId xmlns:a16="http://schemas.microsoft.com/office/drawing/2014/main" xmlns="" id="{3ECC36C7-E3EE-45E3-870E-E83D4B7604E2}"/>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a16="http://schemas.microsoft.com/office/drawing/2014/main" xmlns="" id="{62084746-7DD2-4E99-84B3-CB6B9880ABD7}"/>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42121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73016E8-212A-4B5A-BCB7-4C9FEF09447D}"/>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2CC6AE8C-193F-4FDD-B2FC-4687249D7931}"/>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4" name="Symbol zastępczy stopki 3">
            <a:extLst>
              <a:ext uri="{FF2B5EF4-FFF2-40B4-BE49-F238E27FC236}">
                <a16:creationId xmlns:a16="http://schemas.microsoft.com/office/drawing/2014/main" xmlns="" id="{19D4E385-6CC4-4963-8F42-31F9A94D40B1}"/>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a16="http://schemas.microsoft.com/office/drawing/2014/main" xmlns="" id="{FC622FD9-B3E4-4DAE-9D90-C1AAB4E1E052}"/>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5767934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9663CD31-D38D-485F-BF07-EF1C072CAB58}"/>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3" name="Symbol zastępczy stopki 2">
            <a:extLst>
              <a:ext uri="{FF2B5EF4-FFF2-40B4-BE49-F238E27FC236}">
                <a16:creationId xmlns:a16="http://schemas.microsoft.com/office/drawing/2014/main" xmlns="" id="{1FF8FA40-9F20-462C-8A23-994CFB15AE1D}"/>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a16="http://schemas.microsoft.com/office/drawing/2014/main" xmlns="" id="{1A894DE2-BC6E-4F89-B254-513377124020}"/>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15517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25ECB14-A5B0-4D10-A2EF-3718B5AB5374}"/>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zawartości 2">
            <a:extLst>
              <a:ext uri="{FF2B5EF4-FFF2-40B4-BE49-F238E27FC236}">
                <a16:creationId xmlns:a16="http://schemas.microsoft.com/office/drawing/2014/main" xmlns="" id="{B8029AAA-6A91-40F7-AEC5-A02D88F28A9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D2F2D1E2-B1B6-4008-91A3-F0C578E026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33BA6931-82CF-4687-8744-6CD2C767B4F0}"/>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C81304FA-6BE4-4BD6-AF17-9EDA3CCB09DD}"/>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C9E87A49-5A80-4267-A156-6315812CD245}"/>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337939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86F148E-606C-4FEC-861A-27094C06DD14}"/>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obrazu 2">
            <a:extLst>
              <a:ext uri="{FF2B5EF4-FFF2-40B4-BE49-F238E27FC236}">
                <a16:creationId xmlns:a16="http://schemas.microsoft.com/office/drawing/2014/main" xmlns="" id="{FE0C604D-8D60-4AAA-A533-A36BE704623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a16="http://schemas.microsoft.com/office/drawing/2014/main" xmlns="" id="{2359A00D-2F31-4BB5-A1B5-FF85A0FB282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84454F5F-380A-440D-A0E1-EB49FCBED2BF}"/>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EC9EBD19-9276-4F31-9E54-F6B312BA6934}"/>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897CBA36-147C-4059-864D-DE74C934BB18}"/>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508543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6DE2A96-0C16-45B4-B8EB-6109BAF927B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14DE4185-8666-4304-9297-D6667D89A3F0}"/>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DFD768B8-2865-4473-8DA7-E6ECB82F3C9D}"/>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BAE679CC-6ECC-4D3B-880E-624331B087B9}"/>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BEFB6A0F-A6F8-4F07-8D66-B4EE073B01E9}"/>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31161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1BE9D0BF-09F4-4793-A83F-10AC6C5E9641}"/>
              </a:ext>
            </a:extLst>
          </p:cNvPr>
          <p:cNvSpPr>
            <a:spLocks noGrp="1"/>
          </p:cNvSpPr>
          <p:nvPr>
            <p:ph type="title" orient="vert"/>
          </p:nvPr>
        </p:nvSpPr>
        <p:spPr>
          <a:xfrm>
            <a:off x="6543675" y="273844"/>
            <a:ext cx="1971675" cy="4358879"/>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1D7BD347-894A-4C50-9036-60C9D163D597}"/>
              </a:ext>
            </a:extLst>
          </p:cNvPr>
          <p:cNvSpPr>
            <a:spLocks noGrp="1"/>
          </p:cNvSpPr>
          <p:nvPr>
            <p:ph type="body" orient="vert" idx="1"/>
          </p:nvPr>
        </p:nvSpPr>
        <p:spPr>
          <a:xfrm>
            <a:off x="628650" y="273844"/>
            <a:ext cx="5800725" cy="435887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220789B3-1A02-4406-AABD-D0B4497D5F63}"/>
              </a:ext>
            </a:extLst>
          </p:cNvPr>
          <p:cNvSpPr>
            <a:spLocks noGrp="1"/>
          </p:cNvSpPr>
          <p:nvPr>
            <p:ph type="dt" sz="half" idx="10"/>
          </p:nvPr>
        </p:nvSpPr>
        <p:spPr/>
        <p:txBody>
          <a:bodyPr/>
          <a:lstStyle/>
          <a:p>
            <a:fld id="{D3739901-5BC9-47FF-99E7-97F7420E20A3}"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8FC34AC3-5FBE-4FA3-8003-81130EC537AA}"/>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630FE204-8694-44B0-806B-8085DC376A4F}"/>
              </a:ext>
            </a:extLst>
          </p:cNvPr>
          <p:cNvSpPr>
            <a:spLocks noGrp="1"/>
          </p:cNvSpPr>
          <p:nvPr>
            <p:ph type="sldNum" sz="quarter" idx="12"/>
          </p:nvPr>
        </p:nvSpPr>
        <p:spPr/>
        <p:txBody>
          <a:bodyPr/>
          <a:lstStyle/>
          <a:p>
            <a:fld id="{7FB5AF7A-54DE-4597-A3E8-68417066B07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71562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p>
            <a:r>
              <a:rPr lang="pl-PL"/>
              <a:t>Kliknij, aby edytować styl</a:t>
            </a:r>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24706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979363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3000" b="1" cap="all"/>
            </a:lvl1pPr>
          </a:lstStyle>
          <a:p>
            <a:r>
              <a:rPr lang="pl-PL"/>
              <a:t>Kliknij, aby edytować styl</a:t>
            </a:r>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413070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283134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5813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5409117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77797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1500" b="1"/>
            </a:lvl1pPr>
          </a:lstStyle>
          <a:p>
            <a:r>
              <a:rPr lang="pl-PL"/>
              <a:t>Kliknij, aby edytować styl</a:t>
            </a:r>
          </a:p>
        </p:txBody>
      </p:sp>
      <p:sp>
        <p:nvSpPr>
          <p:cNvPr id="3" name="Symbol zastępczy zawartości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22378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060434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489839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79"/>
            <a:ext cx="2057400" cy="4388644"/>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05979"/>
            <a:ext cx="6019800" cy="43886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5062AA8-F55D-41D5-9F04-6CDF82CE3D3A}"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63E978E-540C-4CAC-AA44-E07B44BA287C}"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3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E8675A0-1843-4FAF-B611-80152B225C24}"/>
              </a:ext>
            </a:extLst>
          </p:cNvPr>
          <p:cNvSpPr>
            <a:spLocks noGrp="1"/>
          </p:cNvSpPr>
          <p:nvPr>
            <p:ph type="ctrTitle"/>
          </p:nvPr>
        </p:nvSpPr>
        <p:spPr>
          <a:xfrm>
            <a:off x="1143000" y="841772"/>
            <a:ext cx="6858000" cy="1790700"/>
          </a:xfrm>
        </p:spPr>
        <p:txBody>
          <a:bodyPr anchor="b"/>
          <a:lstStyle>
            <a:lvl1pPr algn="ctr">
              <a:defRPr sz="4500"/>
            </a:lvl1pPr>
          </a:lstStyle>
          <a:p>
            <a:r>
              <a:rPr lang="pl-PL"/>
              <a:t>Kliknij, aby edytować styl</a:t>
            </a:r>
          </a:p>
        </p:txBody>
      </p:sp>
      <p:sp>
        <p:nvSpPr>
          <p:cNvPr id="3" name="Podtytuł 2">
            <a:extLst>
              <a:ext uri="{FF2B5EF4-FFF2-40B4-BE49-F238E27FC236}">
                <a16:creationId xmlns="" xmlns:a16="http://schemas.microsoft.com/office/drawing/2014/main" id="{5BE56110-8074-4DAC-8F46-A13C7EA66E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 xmlns:a16="http://schemas.microsoft.com/office/drawing/2014/main" id="{D9BE0966-8A24-4A98-8CFC-5996321EC672}"/>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62340342-8EBD-48E5-8540-FDD722E42735}"/>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EB8C4C9F-416B-4506-BCBF-4B681A58C152}"/>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5977015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9070F37-658A-4DC1-B698-6B05A20DC39F}"/>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81866F7A-9680-4D4D-A039-4672ACAF21B6}"/>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C236A4F7-E4A3-41DF-9281-6D933B38E598}"/>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9AB0C6F0-626F-4252-95F6-8CB30CCE62C3}"/>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188BF2CC-24B0-438C-A874-6F7C7CA768B2}"/>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75275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F45B4C3-BA3B-4DF4-9CFA-72AFE499B8C9}"/>
              </a:ext>
            </a:extLst>
          </p:cNvPr>
          <p:cNvSpPr>
            <a:spLocks noGrp="1"/>
          </p:cNvSpPr>
          <p:nvPr>
            <p:ph type="title"/>
          </p:nvPr>
        </p:nvSpPr>
        <p:spPr>
          <a:xfrm>
            <a:off x="623888" y="1282304"/>
            <a:ext cx="7886700" cy="2139553"/>
          </a:xfrm>
        </p:spPr>
        <p:txBody>
          <a:bodyPr anchor="b"/>
          <a:lstStyle>
            <a:lvl1pPr>
              <a:defRPr sz="4500"/>
            </a:lvl1pPr>
          </a:lstStyle>
          <a:p>
            <a:r>
              <a:rPr lang="pl-PL"/>
              <a:t>Kliknij, aby edytować styl</a:t>
            </a:r>
          </a:p>
        </p:txBody>
      </p:sp>
      <p:sp>
        <p:nvSpPr>
          <p:cNvPr id="3" name="Symbol zastępczy tekstu 2">
            <a:extLst>
              <a:ext uri="{FF2B5EF4-FFF2-40B4-BE49-F238E27FC236}">
                <a16:creationId xmlns="" xmlns:a16="http://schemas.microsoft.com/office/drawing/2014/main" id="{FE8E9BDB-9C41-41B1-ADB8-B856988E985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 xmlns:a16="http://schemas.microsoft.com/office/drawing/2014/main" id="{D50C9736-785A-4D2E-BC2F-192AD3452D7C}"/>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57C06317-D583-4ED8-A05A-4222322D2786}"/>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7253E33E-BFD4-469E-83D5-BC48B4E784E2}"/>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00764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1F30A76-05C9-4C6E-8110-FC35067966F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A5CD4DE2-2F38-4637-85C6-217FF6478570}"/>
              </a:ext>
            </a:extLst>
          </p:cNvPr>
          <p:cNvSpPr>
            <a:spLocks noGrp="1"/>
          </p:cNvSpPr>
          <p:nvPr>
            <p:ph sz="half" idx="1"/>
          </p:nvPr>
        </p:nvSpPr>
        <p:spPr>
          <a:xfrm>
            <a:off x="6286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4054070D-1477-47E4-B119-DBED1B6F6417}"/>
              </a:ext>
            </a:extLst>
          </p:cNvPr>
          <p:cNvSpPr>
            <a:spLocks noGrp="1"/>
          </p:cNvSpPr>
          <p:nvPr>
            <p:ph sz="half" idx="2"/>
          </p:nvPr>
        </p:nvSpPr>
        <p:spPr>
          <a:xfrm>
            <a:off x="46291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 xmlns:a16="http://schemas.microsoft.com/office/drawing/2014/main" id="{7A64D34A-FA26-402F-959B-31A5388B5B5A}"/>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05F28C5F-C3D4-4CB6-88BA-3ACB2291DFE1}"/>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267B79B0-C535-4538-94D4-F2B5C5249D51}"/>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72676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E60B62C-5FD4-4CCE-BECA-B61E40270B9F}"/>
              </a:ext>
            </a:extLst>
          </p:cNvPr>
          <p:cNvSpPr>
            <a:spLocks noGrp="1"/>
          </p:cNvSpPr>
          <p:nvPr>
            <p:ph type="title"/>
          </p:nvPr>
        </p:nvSpPr>
        <p:spPr>
          <a:xfrm>
            <a:off x="629841" y="273844"/>
            <a:ext cx="7886700" cy="994172"/>
          </a:xfrm>
        </p:spPr>
        <p:txBody>
          <a:bodyPr/>
          <a:lstStyle/>
          <a:p>
            <a:r>
              <a:rPr lang="pl-PL"/>
              <a:t>Kliknij, aby edytować styl</a:t>
            </a:r>
          </a:p>
        </p:txBody>
      </p:sp>
      <p:sp>
        <p:nvSpPr>
          <p:cNvPr id="3" name="Symbol zastępczy tekstu 2">
            <a:extLst>
              <a:ext uri="{FF2B5EF4-FFF2-40B4-BE49-F238E27FC236}">
                <a16:creationId xmlns="" xmlns:a16="http://schemas.microsoft.com/office/drawing/2014/main" id="{EE45E361-B014-4A1A-AB6B-0A2C840BA7A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5E4BADBC-606A-4D55-B859-33D247A90DFA}"/>
              </a:ext>
            </a:extLst>
          </p:cNvPr>
          <p:cNvSpPr>
            <a:spLocks noGrp="1"/>
          </p:cNvSpPr>
          <p:nvPr>
            <p:ph sz="half" idx="2"/>
          </p:nvPr>
        </p:nvSpPr>
        <p:spPr>
          <a:xfrm>
            <a:off x="629842" y="1878806"/>
            <a:ext cx="3868340"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9CA1E75F-050D-4CB8-8BD3-F15EA1D0251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FBD082C2-7A60-4523-B306-2B9829C35985}"/>
              </a:ext>
            </a:extLst>
          </p:cNvPr>
          <p:cNvSpPr>
            <a:spLocks noGrp="1"/>
          </p:cNvSpPr>
          <p:nvPr>
            <p:ph sz="quarter" idx="4"/>
          </p:nvPr>
        </p:nvSpPr>
        <p:spPr>
          <a:xfrm>
            <a:off x="4629150" y="1878806"/>
            <a:ext cx="3887391"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E77AD1D9-BAD8-466D-B5C8-58BACE44556F}"/>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8" name="Symbol zastępczy stopki 7">
            <a:extLst>
              <a:ext uri="{FF2B5EF4-FFF2-40B4-BE49-F238E27FC236}">
                <a16:creationId xmlns="" xmlns:a16="http://schemas.microsoft.com/office/drawing/2014/main" id="{5103F67F-228E-4A12-A38C-AC375567988B}"/>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 xmlns:a16="http://schemas.microsoft.com/office/drawing/2014/main" id="{27148B65-9904-4D51-9CCA-02323EC67772}"/>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636555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55F47B7-56ED-40A2-8021-7E0693A52F60}"/>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 xmlns:a16="http://schemas.microsoft.com/office/drawing/2014/main" id="{F9A9D932-5919-4C4D-9361-0E62946B3A3F}"/>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4" name="Symbol zastępczy stopki 3">
            <a:extLst>
              <a:ext uri="{FF2B5EF4-FFF2-40B4-BE49-F238E27FC236}">
                <a16:creationId xmlns="" xmlns:a16="http://schemas.microsoft.com/office/drawing/2014/main" id="{805B107C-E61E-4D45-B10D-3826F0C23A83}"/>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 xmlns:a16="http://schemas.microsoft.com/office/drawing/2014/main" id="{CD0F72B0-8D3D-4970-B4D1-7A972C481C12}"/>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01669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380113F8-817A-4D4C-8762-FEC31467EE06}"/>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3" name="Symbol zastępczy stopki 2">
            <a:extLst>
              <a:ext uri="{FF2B5EF4-FFF2-40B4-BE49-F238E27FC236}">
                <a16:creationId xmlns="" xmlns:a16="http://schemas.microsoft.com/office/drawing/2014/main" id="{72C553B8-38DE-466B-A958-2D612ADE1541}"/>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 xmlns:a16="http://schemas.microsoft.com/office/drawing/2014/main" id="{CE3A5A95-7D3E-46DF-9C8D-B6896DB6DD28}"/>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17913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11DE52B-AB13-42A2-8D15-418EFB9AAE93}"/>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zawartości 2">
            <a:extLst>
              <a:ext uri="{FF2B5EF4-FFF2-40B4-BE49-F238E27FC236}">
                <a16:creationId xmlns="" xmlns:a16="http://schemas.microsoft.com/office/drawing/2014/main" id="{622718F6-4530-4A8F-8CA6-26F39033CCD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126F88E6-C9ED-4C5E-9178-A4BD2AEDE8C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DE5051F0-8172-493F-B40C-2D4D1EC5AF1D}"/>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8FD4AEAD-E861-4648-954D-84A36B9E2239}"/>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5E754889-B78D-4DB3-9F8E-517C62FDDD01}"/>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737254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1623DAE-F8FD-499F-A9D7-16635C31A72E}"/>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obrazu 2">
            <a:extLst>
              <a:ext uri="{FF2B5EF4-FFF2-40B4-BE49-F238E27FC236}">
                <a16:creationId xmlns="" xmlns:a16="http://schemas.microsoft.com/office/drawing/2014/main" id="{B8978353-04D0-4903-9C67-CE870243932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 xmlns:a16="http://schemas.microsoft.com/office/drawing/2014/main" id="{E4934698-8126-45A5-BCF4-F9E0A2C3E7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BB9CE435-7D79-4147-8F04-4AB2E6EB917D}"/>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06695423-7E2D-4596-81A3-93E90EC936BA}"/>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133BECB8-51B5-425B-BAC1-7AE5EAC5BFDF}"/>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064691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87C8580-BDDF-49AD-8AB2-D5580C57C5B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 xmlns:a16="http://schemas.microsoft.com/office/drawing/2014/main" id="{5D193C77-3A2A-4F6A-A895-3A9BE9777660}"/>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FEECB71D-662B-4DC5-BBCE-1A63C2E81D7F}"/>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898287A1-82E2-4B5F-9F9F-019F499D651E}"/>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665CDFF5-E801-48AD-BC89-935CB67D4454}"/>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46525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ACA3F3F3-F805-433B-987C-810FD59FD05F}"/>
              </a:ext>
            </a:extLst>
          </p:cNvPr>
          <p:cNvSpPr>
            <a:spLocks noGrp="1"/>
          </p:cNvSpPr>
          <p:nvPr>
            <p:ph type="title" orient="vert"/>
          </p:nvPr>
        </p:nvSpPr>
        <p:spPr>
          <a:xfrm>
            <a:off x="6543675" y="273844"/>
            <a:ext cx="1971675" cy="4358879"/>
          </a:xfrm>
        </p:spPr>
        <p:txBody>
          <a:bodyPr vert="eaVert"/>
          <a:lstStyle/>
          <a:p>
            <a:r>
              <a:rPr lang="pl-PL"/>
              <a:t>Kliknij, aby edytować styl</a:t>
            </a:r>
          </a:p>
        </p:txBody>
      </p:sp>
      <p:sp>
        <p:nvSpPr>
          <p:cNvPr id="3" name="Symbol zastępczy tytułu pionowego 2">
            <a:extLst>
              <a:ext uri="{FF2B5EF4-FFF2-40B4-BE49-F238E27FC236}">
                <a16:creationId xmlns="" xmlns:a16="http://schemas.microsoft.com/office/drawing/2014/main" id="{B0D496A8-A948-4412-A9F1-67514B485AE9}"/>
              </a:ext>
            </a:extLst>
          </p:cNvPr>
          <p:cNvSpPr>
            <a:spLocks noGrp="1"/>
          </p:cNvSpPr>
          <p:nvPr>
            <p:ph type="body" orient="vert" idx="1"/>
          </p:nvPr>
        </p:nvSpPr>
        <p:spPr>
          <a:xfrm>
            <a:off x="628650" y="273844"/>
            <a:ext cx="5800725" cy="435887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4BDE4EF5-11BA-480D-81D8-8B749ADD31D5}"/>
              </a:ext>
            </a:extLst>
          </p:cNvPr>
          <p:cNvSpPr>
            <a:spLocks noGrp="1"/>
          </p:cNvSpPr>
          <p:nvPr>
            <p:ph type="dt" sz="half" idx="10"/>
          </p:nvPr>
        </p:nvSpPr>
        <p:spPr/>
        <p:txBody>
          <a:bodyPr/>
          <a:lstStyle/>
          <a:p>
            <a:fld id="{34063568-9C2C-46ED-8131-E7DC1D2B5E5C}" type="datetimeFigureOut">
              <a:rPr lang="pl-PL" smtClean="0">
                <a:solidFill>
                  <a:prstClr val="black">
                    <a:tint val="75000"/>
                  </a:prstClr>
                </a:solidFill>
              </a:rPr>
              <a:pPr/>
              <a:t>24.03.2021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0659DFAA-041E-47F3-B749-8A3035138BD9}"/>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26752045-7091-44C4-9FD5-E20DA1D3100E}"/>
              </a:ext>
            </a:extLst>
          </p:cNvPr>
          <p:cNvSpPr>
            <a:spLocks noGrp="1"/>
          </p:cNvSpPr>
          <p:nvPr>
            <p:ph type="sldNum" sz="quarter" idx="12"/>
          </p:nvPr>
        </p:nvSpPr>
        <p:spPr/>
        <p:txBody>
          <a:bodyPr/>
          <a:lstStyle/>
          <a:p>
            <a:fld id="{214C625E-5B98-4261-B54D-9A8EC0C6F662}"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7299622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841772"/>
            <a:ext cx="6858000" cy="1790700"/>
          </a:xfrm>
        </p:spPr>
        <p:txBody>
          <a:bodyPr anchor="b"/>
          <a:lstStyle>
            <a:lvl1pPr algn="ctr">
              <a:defRPr sz="4500"/>
            </a:lvl1pPr>
          </a:lstStyle>
          <a:p>
            <a:r>
              <a:rPr lang="pl-PL" smtClean="0"/>
              <a:t>Kliknij, aby edytować styl</a:t>
            </a:r>
            <a:endParaRPr lang="en-US"/>
          </a:p>
        </p:txBody>
      </p:sp>
      <p:sp>
        <p:nvSpPr>
          <p:cNvPr id="3" name="Podtytuł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smtClean="0"/>
              <a:t>Kliknij, aby edytować styl wzorca podtytułu</a:t>
            </a:r>
            <a:endParaRPr lang="en-US"/>
          </a:p>
        </p:txBody>
      </p:sp>
      <p:sp>
        <p:nvSpPr>
          <p:cNvPr id="4" name="Symbol zastępczy daty 3"/>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5" name="Symbol zastępczy stopki 4"/>
          <p:cNvSpPr>
            <a:spLocks noGrp="1"/>
          </p:cNvSpPr>
          <p:nvPr>
            <p:ph type="ftr" sz="quarter" idx="11"/>
          </p:nvPr>
        </p:nvSpPr>
        <p:spPr/>
        <p:txBody>
          <a:bodyPr/>
          <a:lstStyle/>
          <a:p>
            <a:endParaRPr lang="en-US">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7075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3"/>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5" name="Symbol zastępczy stopki 4"/>
          <p:cNvSpPr>
            <a:spLocks noGrp="1"/>
          </p:cNvSpPr>
          <p:nvPr>
            <p:ph type="ftr" sz="quarter" idx="11"/>
          </p:nvPr>
        </p:nvSpPr>
        <p:spPr/>
        <p:txBody>
          <a:bodyPr/>
          <a:lstStyle/>
          <a:p>
            <a:endParaRPr lang="en-US">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5622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282304"/>
            <a:ext cx="7886700" cy="2139553"/>
          </a:xfrm>
        </p:spPr>
        <p:txBody>
          <a:bodyPr anchor="b"/>
          <a:lstStyle>
            <a:lvl1pPr>
              <a:defRPr sz="4500"/>
            </a:lvl1pPr>
          </a:lstStyle>
          <a:p>
            <a:r>
              <a:rPr lang="pl-PL" smtClean="0"/>
              <a:t>Kliknij, aby edytować styl</a:t>
            </a:r>
            <a:endParaRPr lang="en-US"/>
          </a:p>
        </p:txBody>
      </p:sp>
      <p:sp>
        <p:nvSpPr>
          <p:cNvPr id="3" name="Symbol zastępczy tekstu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5" name="Symbol zastępczy stopki 4"/>
          <p:cNvSpPr>
            <a:spLocks noGrp="1"/>
          </p:cNvSpPr>
          <p:nvPr>
            <p:ph type="ftr" sz="quarter" idx="11"/>
          </p:nvPr>
        </p:nvSpPr>
        <p:spPr/>
        <p:txBody>
          <a:bodyPr/>
          <a:lstStyle/>
          <a:p>
            <a:endParaRPr lang="en-US">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651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sz="half" idx="1"/>
          </p:nvPr>
        </p:nvSpPr>
        <p:spPr>
          <a:xfrm>
            <a:off x="628650" y="1369219"/>
            <a:ext cx="3886200" cy="3263504"/>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629150" y="1369219"/>
            <a:ext cx="3886200" cy="3263504"/>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4"/>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6" name="Symbol zastępczy stopki 5"/>
          <p:cNvSpPr>
            <a:spLocks noGrp="1"/>
          </p:cNvSpPr>
          <p:nvPr>
            <p:ph type="ftr" sz="quarter" idx="11"/>
          </p:nvPr>
        </p:nvSpPr>
        <p:spPr/>
        <p:txBody>
          <a:bodyPr/>
          <a:lstStyle/>
          <a:p>
            <a:endParaRPr lang="en-US">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9477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29841" y="273844"/>
            <a:ext cx="7886700" cy="994172"/>
          </a:xfrm>
        </p:spPr>
        <p:txBody>
          <a:bodyPr/>
          <a:lstStyle/>
          <a:p>
            <a:r>
              <a:rPr lang="pl-PL" smtClean="0"/>
              <a:t>Kliknij, aby edytować styl</a:t>
            </a:r>
            <a:endParaRPr lang="en-US"/>
          </a:p>
        </p:txBody>
      </p:sp>
      <p:sp>
        <p:nvSpPr>
          <p:cNvPr id="3" name="Symbol zastępczy tekstu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4" name="Symbol zastępczy zawartości 3"/>
          <p:cNvSpPr>
            <a:spLocks noGrp="1"/>
          </p:cNvSpPr>
          <p:nvPr>
            <p:ph sz="half" idx="2"/>
          </p:nvPr>
        </p:nvSpPr>
        <p:spPr>
          <a:xfrm>
            <a:off x="629842" y="1878806"/>
            <a:ext cx="3868340" cy="2763441"/>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tekstu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29150" y="1878806"/>
            <a:ext cx="3887391" cy="2763441"/>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Symbol zastępczy daty 6"/>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8" name="Symbol zastępczy stopki 7"/>
          <p:cNvSpPr>
            <a:spLocks noGrp="1"/>
          </p:cNvSpPr>
          <p:nvPr>
            <p:ph type="ftr" sz="quarter" idx="11"/>
          </p:nvPr>
        </p:nvSpPr>
        <p:spPr/>
        <p:txBody>
          <a:bodyPr/>
          <a:lstStyle/>
          <a:p>
            <a:endParaRPr lang="en-US">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621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daty 2"/>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4" name="Symbol zastępczy stopki 3"/>
          <p:cNvSpPr>
            <a:spLocks noGrp="1"/>
          </p:cNvSpPr>
          <p:nvPr>
            <p:ph type="ftr" sz="quarter" idx="11"/>
          </p:nvPr>
        </p:nvSpPr>
        <p:spPr/>
        <p:txBody>
          <a:bodyPr/>
          <a:lstStyle/>
          <a:p>
            <a:endParaRPr lang="en-US">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7371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3" name="Symbol zastępczy stopki 2"/>
          <p:cNvSpPr>
            <a:spLocks noGrp="1"/>
          </p:cNvSpPr>
          <p:nvPr>
            <p:ph type="ftr" sz="quarter" idx="11"/>
          </p:nvPr>
        </p:nvSpPr>
        <p:spPr/>
        <p:txBody>
          <a:bodyPr/>
          <a:lstStyle/>
          <a:p>
            <a:endParaRPr lang="en-US">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2567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342900"/>
            <a:ext cx="2949178" cy="1200150"/>
          </a:xfrm>
        </p:spPr>
        <p:txBody>
          <a:bodyPr anchor="b"/>
          <a:lstStyle>
            <a:lvl1pPr>
              <a:defRPr sz="2400"/>
            </a:lvl1pPr>
          </a:lstStyle>
          <a:p>
            <a:r>
              <a:rPr lang="pl-PL" smtClean="0"/>
              <a:t>Kliknij, aby edytować styl</a:t>
            </a:r>
            <a:endParaRPr lang="en-US"/>
          </a:p>
        </p:txBody>
      </p:sp>
      <p:sp>
        <p:nvSpPr>
          <p:cNvPr id="3" name="Symbol zastępczy zawartości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tekstu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6" name="Symbol zastępczy stopki 5"/>
          <p:cNvSpPr>
            <a:spLocks noGrp="1"/>
          </p:cNvSpPr>
          <p:nvPr>
            <p:ph type="ftr" sz="quarter" idx="11"/>
          </p:nvPr>
        </p:nvSpPr>
        <p:spPr/>
        <p:txBody>
          <a:bodyPr/>
          <a:lstStyle/>
          <a:p>
            <a:endParaRPr lang="en-US">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5711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342900"/>
            <a:ext cx="2949178" cy="1200150"/>
          </a:xfrm>
        </p:spPr>
        <p:txBody>
          <a:bodyPr anchor="b"/>
          <a:lstStyle>
            <a:lvl1pPr>
              <a:defRPr sz="2400"/>
            </a:lvl1pPr>
          </a:lstStyle>
          <a:p>
            <a:r>
              <a:rPr lang="pl-PL" smtClean="0"/>
              <a:t>Kliknij, aby edytować styl</a:t>
            </a:r>
            <a:endParaRPr lang="en-US"/>
          </a:p>
        </p:txBody>
      </p:sp>
      <p:sp>
        <p:nvSpPr>
          <p:cNvPr id="3" name="Symbol zastępczy obrazu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Symbol zastępczy tekstu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CF4EC3E0-A1B7-4C41-B2EA-380962B9E2AE}" type="datetimeFigureOut">
              <a:rPr lang="en-US" smtClean="0">
                <a:solidFill>
                  <a:prstClr val="black">
                    <a:tint val="75000"/>
                  </a:prstClr>
                </a:solidFill>
              </a:rPr>
              <a:pPr/>
              <a:t>3/24/2021</a:t>
            </a:fld>
            <a:endParaRPr lang="en-US">
              <a:solidFill>
                <a:prstClr val="black">
                  <a:tint val="75000"/>
                </a:prstClr>
              </a:solidFill>
            </a:endParaRPr>
          </a:p>
        </p:txBody>
      </p:sp>
      <p:sp>
        <p:nvSpPr>
          <p:cNvPr id="6" name="Symbol zastępczy stopki 5"/>
          <p:cNvSpPr>
            <a:spLocks noGrp="1"/>
          </p:cNvSpPr>
          <p:nvPr>
            <p:ph type="ftr" sz="quarter" idx="11"/>
          </p:nvPr>
        </p:nvSpPr>
        <p:spPr/>
        <p:txBody>
          <a:bodyPr/>
          <a:lstStyle/>
          <a:p>
            <a:endParaRPr lang="en-US">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3DAF43F3-E11E-4427-8C55-6283CC8DCA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756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pl">
                <a:solidFill>
                  <a:srgbClr val="595959"/>
                </a:solidFill>
              </a:rPr>
              <a:pPr/>
              <a:t>‹#›</a:t>
            </a:fld>
            <a:endParaRPr>
              <a:solidFill>
                <a:srgbClr val="595959"/>
              </a:solidFill>
            </a:endParaRPr>
          </a:p>
        </p:txBody>
      </p:sp>
    </p:spTree>
    <p:extLst>
      <p:ext uri="{BB962C8B-B14F-4D97-AF65-F5344CB8AC3E}">
        <p14:creationId xmlns:p14="http://schemas.microsoft.com/office/powerpoint/2010/main" val="6683646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az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9141620" cy="5143500"/>
          </a:xfrm>
          <a:prstGeom prst="rect">
            <a:avLst/>
          </a:prstGeom>
        </p:spPr>
      </p:pic>
      <p:sp>
        <p:nvSpPr>
          <p:cNvPr id="2" name="Tytuł — symbol zastępczy 1"/>
          <p:cNvSpPr>
            <a:spLocks noGrp="1"/>
          </p:cNvSpPr>
          <p:nvPr>
            <p:ph type="title"/>
          </p:nvPr>
        </p:nvSpPr>
        <p:spPr>
          <a:xfrm>
            <a:off x="628650" y="273844"/>
            <a:ext cx="7372350" cy="812006"/>
          </a:xfrm>
          <a:prstGeom prst="rect">
            <a:avLst/>
          </a:prstGeom>
        </p:spPr>
        <p:txBody>
          <a:bodyPr vert="horz" lIns="91440" tIns="45720" rIns="91440" bIns="45720" rtlCol="0" anchor="b">
            <a:normAutofit/>
          </a:bodyPr>
          <a:lstStyle/>
          <a:p>
            <a:pPr rtl="0"/>
            <a:r>
              <a:rPr lang="pl-PL" noProof="0" dirty="0" smtClean="0"/>
              <a:t>Kliknij, aby edytować styl wzorca tytułu</a:t>
            </a:r>
            <a:endParaRPr lang="pl-PL" noProof="0" dirty="0"/>
          </a:p>
        </p:txBody>
      </p:sp>
      <p:sp>
        <p:nvSpPr>
          <p:cNvPr id="3" name="Tekst — symbol zastępczy 2"/>
          <p:cNvSpPr>
            <a:spLocks noGrp="1"/>
          </p:cNvSpPr>
          <p:nvPr>
            <p:ph type="body" idx="1"/>
          </p:nvPr>
        </p:nvSpPr>
        <p:spPr>
          <a:xfrm>
            <a:off x="1143000" y="1371600"/>
            <a:ext cx="6858000" cy="2606040"/>
          </a:xfrm>
          <a:prstGeom prst="rect">
            <a:avLst/>
          </a:prstGeom>
        </p:spPr>
        <p:txBody>
          <a:bodyPr vert="horz" lIns="91440" tIns="45720" rIns="91440" bIns="45720" rtlCol="0">
            <a:normAutofit/>
          </a:bodyPr>
          <a:lstStyle/>
          <a:p>
            <a:pPr lvl="0" rtl="0"/>
            <a:r>
              <a:rPr lang="pl-PL" noProof="0" dirty="0" smtClean="0"/>
              <a:t>Kliknij, aby edytować style wzorca tekstu</a:t>
            </a:r>
          </a:p>
          <a:p>
            <a:pPr lvl="1" rtl="0"/>
            <a:r>
              <a:rPr lang="pl-PL" noProof="0" dirty="0" smtClean="0"/>
              <a:t>Drugi poziom</a:t>
            </a:r>
          </a:p>
          <a:p>
            <a:pPr lvl="2" rtl="0"/>
            <a:r>
              <a:rPr lang="pl-PL" noProof="0" dirty="0" smtClean="0"/>
              <a:t>Trzeci poziom</a:t>
            </a:r>
          </a:p>
          <a:p>
            <a:pPr lvl="3" rtl="0"/>
            <a:r>
              <a:rPr lang="pl-PL" noProof="0" dirty="0" smtClean="0"/>
              <a:t>Czwarty poziom</a:t>
            </a:r>
          </a:p>
          <a:p>
            <a:pPr lvl="4" rtl="0"/>
            <a:r>
              <a:rPr lang="pl-PL" noProof="0" dirty="0" smtClean="0"/>
              <a:t>Piąty poziom</a:t>
            </a:r>
            <a:endParaRPr lang="pl-PL" noProof="0" dirty="0"/>
          </a:p>
        </p:txBody>
      </p:sp>
      <p:sp>
        <p:nvSpPr>
          <p:cNvPr id="5" name="Stopka — symbol zastępczy 4"/>
          <p:cNvSpPr>
            <a:spLocks noGrp="1"/>
          </p:cNvSpPr>
          <p:nvPr>
            <p:ph type="ftr" sz="quarter" idx="3"/>
          </p:nvPr>
        </p:nvSpPr>
        <p:spPr>
          <a:xfrm>
            <a:off x="1657350" y="4812507"/>
            <a:ext cx="3429000" cy="273844"/>
          </a:xfrm>
          <a:prstGeom prst="rect">
            <a:avLst/>
          </a:prstGeom>
        </p:spPr>
        <p:txBody>
          <a:bodyPr vert="horz" lIns="91440" tIns="45720" rIns="91440" bIns="45720" rtlCol="0" anchor="ctr"/>
          <a:lstStyle>
            <a:lvl1pPr algn="l">
              <a:defRPr sz="825">
                <a:solidFill>
                  <a:schemeClr val="tx1"/>
                </a:solidFill>
              </a:defRPr>
            </a:lvl1pPr>
          </a:lstStyle>
          <a:p>
            <a:pPr>
              <a:buClrTx/>
              <a:buFontTx/>
              <a:buNone/>
            </a:pPr>
            <a:r>
              <a:rPr lang="pl-PL" kern="1200" dirty="0" smtClean="0">
                <a:solidFill>
                  <a:srgbClr val="404040"/>
                </a:solidFill>
              </a:rPr>
              <a:t>Dodaj stopkę</a:t>
            </a:r>
            <a:endParaRPr lang="pl-PL" kern="1200" dirty="0">
              <a:solidFill>
                <a:srgbClr val="404040"/>
              </a:solidFill>
            </a:endParaRPr>
          </a:p>
        </p:txBody>
      </p:sp>
      <p:sp>
        <p:nvSpPr>
          <p:cNvPr id="4" name="Data — symbol zastępczy 3"/>
          <p:cNvSpPr>
            <a:spLocks noGrp="1"/>
          </p:cNvSpPr>
          <p:nvPr>
            <p:ph type="dt" sz="half" idx="2"/>
          </p:nvPr>
        </p:nvSpPr>
        <p:spPr>
          <a:xfrm>
            <a:off x="5257800" y="4812507"/>
            <a:ext cx="1028700" cy="273844"/>
          </a:xfrm>
          <a:prstGeom prst="rect">
            <a:avLst/>
          </a:prstGeom>
        </p:spPr>
        <p:txBody>
          <a:bodyPr vert="horz" lIns="91440" tIns="45720" rIns="91440" bIns="45720" rtlCol="0" anchor="ctr"/>
          <a:lstStyle>
            <a:lvl1pPr algn="r">
              <a:defRPr sz="825">
                <a:solidFill>
                  <a:schemeClr val="tx1"/>
                </a:solidFill>
              </a:defRPr>
            </a:lvl1pPr>
          </a:lstStyle>
          <a:p>
            <a:pPr>
              <a:buClrTx/>
              <a:buFontTx/>
              <a:buNone/>
            </a:pPr>
            <a:fld id="{52F703C6-C41D-4B5E-8F4D-BE257CA43F28}" type="datetime1">
              <a:rPr lang="pl-PL" kern="1200" smtClean="0">
                <a:solidFill>
                  <a:srgbClr val="404040"/>
                </a:solidFill>
              </a:rPr>
              <a:pPr>
                <a:buClrTx/>
                <a:buFontTx/>
                <a:buNone/>
              </a:pPr>
              <a:t>24.03.2021</a:t>
            </a:fld>
            <a:endParaRPr lang="pl-PL" kern="1200" dirty="0">
              <a:solidFill>
                <a:srgbClr val="404040"/>
              </a:solidFill>
            </a:endParaRPr>
          </a:p>
        </p:txBody>
      </p:sp>
      <p:sp>
        <p:nvSpPr>
          <p:cNvPr id="6" name="Numer slajdu — symbol zastępczy 5"/>
          <p:cNvSpPr>
            <a:spLocks noGrp="1"/>
          </p:cNvSpPr>
          <p:nvPr>
            <p:ph type="sldNum" sz="quarter" idx="4"/>
          </p:nvPr>
        </p:nvSpPr>
        <p:spPr>
          <a:xfrm>
            <a:off x="6457950" y="4812507"/>
            <a:ext cx="628650" cy="273844"/>
          </a:xfrm>
          <a:prstGeom prst="rect">
            <a:avLst/>
          </a:prstGeom>
        </p:spPr>
        <p:txBody>
          <a:bodyPr vert="horz" lIns="91440" tIns="45720" rIns="91440" bIns="45720" rtlCol="0" anchor="ctr"/>
          <a:lstStyle>
            <a:lvl1pPr algn="r">
              <a:defRPr sz="825">
                <a:solidFill>
                  <a:schemeClr val="tx1"/>
                </a:solidFill>
              </a:defRPr>
            </a:lvl1pPr>
          </a:lstStyle>
          <a:p>
            <a:pPr>
              <a:buClrTx/>
              <a:buFontTx/>
              <a:buNone/>
            </a:pPr>
            <a:fld id="{289D71E3-7D81-4C24-B9D8-6B108755C64C}" type="slidenum">
              <a:rPr lang="pl-PL" kern="1200" smtClean="0">
                <a:solidFill>
                  <a:srgbClr val="404040"/>
                </a:solidFill>
              </a:rPr>
              <a:pPr>
                <a:buClrTx/>
                <a:buFontTx/>
                <a:buNone/>
              </a:pPr>
              <a:t>‹#›</a:t>
            </a:fld>
            <a:endParaRPr lang="pl-PL" kern="1200" dirty="0">
              <a:solidFill>
                <a:srgbClr val="404040"/>
              </a:solidFill>
            </a:endParaRPr>
          </a:p>
        </p:txBody>
      </p:sp>
    </p:spTree>
    <p:extLst>
      <p:ext uri="{BB962C8B-B14F-4D97-AF65-F5344CB8AC3E}">
        <p14:creationId xmlns:p14="http://schemas.microsoft.com/office/powerpoint/2010/main" val="2537866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1350"/>
        </a:spcBef>
        <a:buFont typeface="Arial" panose="020B0604020202020204" pitchFamily="34" charset="0"/>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900"/>
        </a:spcBef>
        <a:buFont typeface="Arial" panose="020B0604020202020204" pitchFamily="34" charset="0"/>
        <a:buChar char="•"/>
        <a:defRPr sz="1350" kern="1200">
          <a:solidFill>
            <a:schemeClr val="tx1"/>
          </a:solidFill>
          <a:latin typeface="+mn-lt"/>
          <a:ea typeface="+mn-ea"/>
          <a:cs typeface="+mn-cs"/>
        </a:defRPr>
      </a:lvl2pPr>
      <a:lvl3pPr marL="514350" indent="-13716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450"/>
        </a:spcBef>
        <a:buFont typeface="Arial" panose="020B0604020202020204" pitchFamily="34" charset="0"/>
        <a:buChar char="•"/>
        <a:defRPr sz="1050" kern="1200">
          <a:solidFill>
            <a:schemeClr val="tx1"/>
          </a:solidFill>
          <a:latin typeface="+mn-lt"/>
          <a:ea typeface="+mn-ea"/>
          <a:cs typeface="+mn-cs"/>
        </a:defRPr>
      </a:lvl4pPr>
      <a:lvl5pPr marL="857250" indent="-137160" algn="l" defTabSz="685800" rtl="0" eaLnBrk="1" latinLnBrk="0" hangingPunct="1">
        <a:lnSpc>
          <a:spcPct val="90000"/>
        </a:lnSpc>
        <a:spcBef>
          <a:spcPts val="450"/>
        </a:spcBef>
        <a:buFont typeface="Arial" panose="020B0604020202020204"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450"/>
        </a:spcBef>
        <a:buFont typeface="Arial" panose="020B0604020202020204" pitchFamily="34" charset="0"/>
        <a:buChar char="•"/>
        <a:defRPr sz="1050" kern="1200">
          <a:solidFill>
            <a:schemeClr val="tx1"/>
          </a:solidFill>
          <a:latin typeface="+mn-lt"/>
          <a:ea typeface="+mn-ea"/>
          <a:cs typeface="+mn-cs"/>
        </a:defRPr>
      </a:lvl6pPr>
      <a:lvl7pPr marL="1200150" indent="-137160" algn="l" defTabSz="685800" rtl="0" eaLnBrk="1" latinLnBrk="0" hangingPunct="1">
        <a:lnSpc>
          <a:spcPct val="90000"/>
        </a:lnSpc>
        <a:spcBef>
          <a:spcPts val="450"/>
        </a:spcBef>
        <a:buFont typeface="Arial" panose="020B0604020202020204"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450"/>
        </a:spcBef>
        <a:buFont typeface="Arial" panose="020B0604020202020204" pitchFamily="34" charset="0"/>
        <a:buChar char="•"/>
        <a:defRPr sz="1050" kern="1200">
          <a:solidFill>
            <a:schemeClr val="tx1"/>
          </a:solidFill>
          <a:latin typeface="+mn-lt"/>
          <a:ea typeface="+mn-ea"/>
          <a:cs typeface="+mn-cs"/>
        </a:defRPr>
      </a:lvl8pPr>
      <a:lvl9pPr marL="1543050" indent="-137160" algn="l" defTabSz="685800" rtl="0" eaLnBrk="1" latinLnBrk="0" hangingPunct="1">
        <a:lnSpc>
          <a:spcPct val="90000"/>
        </a:lnSpc>
        <a:spcBef>
          <a:spcPts val="450"/>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 xmlns:a16="http://schemas.microsoft.com/office/drawing/2014/main" id="{8446F3F1-F83D-4ED3-8CFC-4B150B3FF9B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 xmlns:a16="http://schemas.microsoft.com/office/drawing/2014/main" id="{169D652F-EA28-47D5-8369-FC0FC0D88AC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DA748538-A491-40D3-BA35-11B101D24E1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72F91748-8DAE-4247-8BA8-2DEFC9D5FF51}" type="datetimeFigureOut">
              <a:rPr lang="pl-PL" kern="1200" smtClean="0">
                <a:solidFill>
                  <a:prstClr val="black">
                    <a:tint val="75000"/>
                  </a:prstClr>
                </a:solidFill>
                <a:latin typeface="Calibri" panose="020F0502020204030204"/>
              </a:rPr>
              <a:pPr>
                <a:buClrTx/>
                <a:buFontTx/>
                <a:buNone/>
              </a:pPr>
              <a:t>24.03.2021</a:t>
            </a:fld>
            <a:endParaRPr lang="pl-PL" kern="1200">
              <a:solidFill>
                <a:prstClr val="black">
                  <a:tint val="75000"/>
                </a:prstClr>
              </a:solidFill>
              <a:latin typeface="Calibri" panose="020F0502020204030204"/>
            </a:endParaRPr>
          </a:p>
        </p:txBody>
      </p:sp>
      <p:sp>
        <p:nvSpPr>
          <p:cNvPr id="5" name="Symbol zastępczy stopki 4">
            <a:extLst>
              <a:ext uri="{FF2B5EF4-FFF2-40B4-BE49-F238E27FC236}">
                <a16:creationId xmlns="" xmlns:a16="http://schemas.microsoft.com/office/drawing/2014/main" id="{52D2E7D7-6BD1-43B4-A0DD-C3CB029ADDF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pl-PL" kern="1200">
              <a:solidFill>
                <a:prstClr val="black">
                  <a:tint val="75000"/>
                </a:prstClr>
              </a:solidFill>
              <a:latin typeface="Calibri" panose="020F0502020204030204"/>
            </a:endParaRPr>
          </a:p>
        </p:txBody>
      </p:sp>
      <p:sp>
        <p:nvSpPr>
          <p:cNvPr id="6" name="Symbol zastępczy numeru slajdu 5">
            <a:extLst>
              <a:ext uri="{FF2B5EF4-FFF2-40B4-BE49-F238E27FC236}">
                <a16:creationId xmlns="" xmlns:a16="http://schemas.microsoft.com/office/drawing/2014/main" id="{E890D43F-303E-40A2-9498-63A0908F93E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2E580AF-66F7-49D0-91DD-CE4E5D102DF4}" type="slidenum">
              <a:rPr lang="pl-PL" kern="1200" smtClean="0">
                <a:solidFill>
                  <a:prstClr val="black">
                    <a:tint val="75000"/>
                  </a:prstClr>
                </a:solidFill>
                <a:latin typeface="Calibri" panose="020F0502020204030204"/>
              </a:rPr>
              <a:pPr>
                <a:buClrTx/>
                <a:buFontTx/>
                <a:buNone/>
              </a:pPr>
              <a:t>‹#›</a:t>
            </a:fld>
            <a:endParaRPr lang="pl-PL"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40107326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Dowolny kształt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extLst/>
          </a:lstStyle>
          <a:p>
            <a:pPr>
              <a:buClrTx/>
              <a:buFontTx/>
              <a:buNone/>
            </a:pPr>
            <a:endParaRPr lang="en-US" sz="1350" kern="1200">
              <a:solidFill>
                <a:prstClr val="black"/>
              </a:solidFill>
              <a:latin typeface="Lucida Sans Unicode"/>
            </a:endParaRPr>
          </a:p>
        </p:txBody>
      </p:sp>
      <p:sp>
        <p:nvSpPr>
          <p:cNvPr id="12" name="Dowolny kształt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68580" tIns="34290" rIns="68580" bIns="34290" anchor="t" compatLnSpc="1"/>
          <a:lstStyle>
            <a:extLst/>
          </a:lstStyle>
          <a:p>
            <a:pPr>
              <a:buClrTx/>
              <a:buFontTx/>
              <a:buNone/>
            </a:pPr>
            <a:endParaRPr lang="en-US" sz="1350" kern="1200">
              <a:solidFill>
                <a:prstClr val="black"/>
              </a:solidFill>
              <a:latin typeface="Lucida Sans Unicode"/>
            </a:endParaRPr>
          </a:p>
        </p:txBody>
      </p:sp>
      <p:sp>
        <p:nvSpPr>
          <p:cNvPr id="14" name="Trójkąt prostokątny 13"/>
          <p:cNvSpPr>
            <a:spLocks/>
          </p:cNvSpPr>
          <p:nvPr/>
        </p:nvSpPr>
        <p:spPr bwMode="auto">
          <a:xfrm>
            <a:off x="-6042" y="4343440"/>
            <a:ext cx="3402314" cy="810651"/>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68580" tIns="34290" rIns="68580" bIns="34290" anchor="ctr" compatLnSpc="1"/>
          <a:lstStyle>
            <a:extLst/>
          </a:lstStyle>
          <a:p>
            <a:pPr algn="ctr">
              <a:buClrTx/>
              <a:buFontTx/>
              <a:buNone/>
            </a:pPr>
            <a:endParaRPr lang="en-US" sz="1350" kern="1200">
              <a:solidFill>
                <a:prstClr val="white"/>
              </a:solidFill>
            </a:endParaRPr>
          </a:p>
        </p:txBody>
      </p:sp>
      <p:cxnSp>
        <p:nvCxnSpPr>
          <p:cNvPr id="15" name="Łącznik prosty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ymbol zastępczy tytułu 8"/>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110997"/>
            <a:ext cx="8229600" cy="3394472"/>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6727032" y="4805958"/>
            <a:ext cx="1920240" cy="274320"/>
          </a:xfrm>
          <a:prstGeom prst="rect">
            <a:avLst/>
          </a:prstGeom>
        </p:spPr>
        <p:txBody>
          <a:bodyPr vert="horz" anchor="b"/>
          <a:lstStyle>
            <a:lvl1pPr algn="l" eaLnBrk="1" latinLnBrk="0" hangingPunct="1">
              <a:defRPr kumimoji="0" sz="750">
                <a:solidFill>
                  <a:schemeClr val="tx1"/>
                </a:solidFill>
              </a:defRPr>
            </a:lvl1pPr>
            <a:extLst/>
          </a:lstStyle>
          <a:p>
            <a:pPr>
              <a:buClrTx/>
              <a:buFontTx/>
              <a:buNone/>
            </a:pPr>
            <a:fld id="{1646F498-AD27-4D92-914C-F3DED810C782}" type="datetimeFigureOut">
              <a:rPr lang="pl-PL" kern="1200" smtClean="0">
                <a:solidFill>
                  <a:prstClr val="black"/>
                </a:solidFill>
                <a:latin typeface="Lucida Sans Unicode"/>
              </a:rPr>
              <a:pPr>
                <a:buClrTx/>
                <a:buFontTx/>
                <a:buNone/>
              </a:pPr>
              <a:t>24.03.2021</a:t>
            </a:fld>
            <a:endParaRPr lang="pl-PL" kern="1200">
              <a:solidFill>
                <a:prstClr val="black"/>
              </a:solidFill>
              <a:latin typeface="Lucida Sans Unicode"/>
            </a:endParaRPr>
          </a:p>
        </p:txBody>
      </p:sp>
      <p:sp>
        <p:nvSpPr>
          <p:cNvPr id="22" name="Symbol zastępczy stopki 21"/>
          <p:cNvSpPr>
            <a:spLocks noGrp="1"/>
          </p:cNvSpPr>
          <p:nvPr>
            <p:ph type="ftr" sz="quarter" idx="3"/>
          </p:nvPr>
        </p:nvSpPr>
        <p:spPr>
          <a:xfrm>
            <a:off x="4380073" y="4805958"/>
            <a:ext cx="2350681" cy="273844"/>
          </a:xfrm>
          <a:prstGeom prst="rect">
            <a:avLst/>
          </a:prstGeom>
        </p:spPr>
        <p:txBody>
          <a:bodyPr vert="horz" anchor="b"/>
          <a:lstStyle>
            <a:lvl1pPr algn="r" eaLnBrk="1" latinLnBrk="0" hangingPunct="1">
              <a:defRPr kumimoji="0" sz="750">
                <a:solidFill>
                  <a:schemeClr val="tx1"/>
                </a:solidFill>
              </a:defRPr>
            </a:lvl1pPr>
            <a:extLst/>
          </a:lstStyle>
          <a:p>
            <a:pPr>
              <a:buClrTx/>
              <a:buFontTx/>
              <a:buNone/>
            </a:pPr>
            <a:endParaRPr lang="pl-PL" kern="1200">
              <a:solidFill>
                <a:prstClr val="black"/>
              </a:solidFill>
              <a:latin typeface="Lucida Sans Unicode"/>
            </a:endParaRPr>
          </a:p>
        </p:txBody>
      </p:sp>
      <p:sp>
        <p:nvSpPr>
          <p:cNvPr id="18" name="Symbol zastępczy numeru slajdu 17"/>
          <p:cNvSpPr>
            <a:spLocks noGrp="1"/>
          </p:cNvSpPr>
          <p:nvPr>
            <p:ph type="sldNum" sz="quarter" idx="4"/>
          </p:nvPr>
        </p:nvSpPr>
        <p:spPr>
          <a:xfrm>
            <a:off x="8647272" y="4805958"/>
            <a:ext cx="365760" cy="273844"/>
          </a:xfrm>
          <a:prstGeom prst="rect">
            <a:avLst/>
          </a:prstGeom>
        </p:spPr>
        <p:txBody>
          <a:bodyPr vert="horz" anchor="b"/>
          <a:lstStyle>
            <a:lvl1pPr algn="r" eaLnBrk="1" latinLnBrk="0" hangingPunct="1">
              <a:defRPr kumimoji="0" sz="750" b="0">
                <a:solidFill>
                  <a:schemeClr val="tx1"/>
                </a:solidFill>
              </a:defRPr>
            </a:lvl1pPr>
            <a:extLst/>
          </a:lstStyle>
          <a:p>
            <a:pPr>
              <a:buClrTx/>
              <a:buFontTx/>
              <a:buNone/>
            </a:pPr>
            <a:fld id="{EE10003E-6807-42CF-9B85-2FF426E1F887}" type="slidenum">
              <a:rPr lang="pl-PL" kern="1200" smtClean="0">
                <a:solidFill>
                  <a:prstClr val="black"/>
                </a:solidFill>
                <a:latin typeface="Lucida Sans Unicode"/>
              </a:rPr>
              <a:pPr>
                <a:buClrTx/>
                <a:buFontTx/>
                <a:buNone/>
              </a:pPr>
              <a:t>‹#›</a:t>
            </a:fld>
            <a:endParaRPr lang="pl-PL" kern="1200">
              <a:solidFill>
                <a:prstClr val="black"/>
              </a:solidFill>
              <a:latin typeface="Lucida Sans Unicode"/>
            </a:endParaRPr>
          </a:p>
        </p:txBody>
      </p:sp>
    </p:spTree>
    <p:extLst>
      <p:ext uri="{BB962C8B-B14F-4D97-AF65-F5344CB8AC3E}">
        <p14:creationId xmlns:p14="http://schemas.microsoft.com/office/powerpoint/2010/main" val="18602844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1" latinLnBrk="0" hangingPunct="1">
        <a:spcBef>
          <a:spcPct val="0"/>
        </a:spcBef>
        <a:buNone/>
        <a:defRPr kumimoji="0" sz="3075"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tx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tx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tx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tx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3D75C858-BD76-4DCB-970B-C2BED2D512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7815CDBA-3363-45A5-9F7F-4A52935B60C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220BF45E-72E8-48C6-ADED-D9E1CCE78D5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3739901-5BC9-47FF-99E7-97F7420E20A3}" type="datetimeFigureOut">
              <a:rPr lang="pl-PL" kern="1200" smtClean="0">
                <a:solidFill>
                  <a:prstClr val="black">
                    <a:tint val="75000"/>
                  </a:prstClr>
                </a:solidFill>
                <a:latin typeface="Calibri" panose="020F0502020204030204"/>
              </a:rPr>
              <a:pPr>
                <a:buClrTx/>
                <a:buFontTx/>
                <a:buNone/>
              </a:pPr>
              <a:t>24.03.2021</a:t>
            </a:fld>
            <a:endParaRPr lang="pl-PL" kern="1200">
              <a:solidFill>
                <a:prstClr val="black">
                  <a:tint val="75000"/>
                </a:prstClr>
              </a:solidFill>
              <a:latin typeface="Calibri" panose="020F0502020204030204"/>
            </a:endParaRPr>
          </a:p>
        </p:txBody>
      </p:sp>
      <p:sp>
        <p:nvSpPr>
          <p:cNvPr id="5" name="Symbol zastępczy stopki 4">
            <a:extLst>
              <a:ext uri="{FF2B5EF4-FFF2-40B4-BE49-F238E27FC236}">
                <a16:creationId xmlns:a16="http://schemas.microsoft.com/office/drawing/2014/main" xmlns="" id="{92100DE0-7284-4E1A-A95E-FC47B6702CA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pl-PL" kern="1200">
              <a:solidFill>
                <a:prstClr val="black">
                  <a:tint val="75000"/>
                </a:prstClr>
              </a:solidFill>
              <a:latin typeface="Calibri" panose="020F0502020204030204"/>
            </a:endParaRPr>
          </a:p>
        </p:txBody>
      </p:sp>
      <p:sp>
        <p:nvSpPr>
          <p:cNvPr id="6" name="Symbol zastępczy numeru slajdu 5">
            <a:extLst>
              <a:ext uri="{FF2B5EF4-FFF2-40B4-BE49-F238E27FC236}">
                <a16:creationId xmlns:a16="http://schemas.microsoft.com/office/drawing/2014/main" xmlns="" id="{0F9C1628-E19F-455A-8062-21307536CDE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7FB5AF7A-54DE-4597-A3E8-68417066B07E}" type="slidenum">
              <a:rPr lang="pl-PL" kern="1200" smtClean="0">
                <a:solidFill>
                  <a:prstClr val="black">
                    <a:tint val="75000"/>
                  </a:prstClr>
                </a:solidFill>
                <a:latin typeface="Calibri" panose="020F0502020204030204"/>
              </a:rPr>
              <a:pPr>
                <a:buClrTx/>
                <a:buFontTx/>
                <a:buNone/>
              </a:pPr>
              <a:t>‹#›</a:t>
            </a:fld>
            <a:endParaRPr lang="pl-PL"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12152575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65062AA8-F55D-41D5-9F04-6CDF82CE3D3A}" type="datetimeFigureOut">
              <a:rPr lang="pl-PL" kern="1200" smtClean="0">
                <a:solidFill>
                  <a:prstClr val="black">
                    <a:tint val="75000"/>
                  </a:prstClr>
                </a:solidFill>
                <a:latin typeface="Calibri"/>
              </a:rPr>
              <a:pPr>
                <a:buClrTx/>
                <a:buFontTx/>
                <a:buNone/>
              </a:pPr>
              <a:t>24.03.2021</a:t>
            </a:fld>
            <a:endParaRPr lang="pl-PL" kern="1200">
              <a:solidFill>
                <a:prstClr val="black">
                  <a:tint val="75000"/>
                </a:prstClr>
              </a:solidFill>
              <a:latin typeface="Calibri"/>
            </a:endParaRPr>
          </a:p>
        </p:txBody>
      </p:sp>
      <p:sp>
        <p:nvSpPr>
          <p:cNvPr id="5" name="Symbol zastępczy stopki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pl-PL" kern="1200">
              <a:solidFill>
                <a:prstClr val="black">
                  <a:tint val="75000"/>
                </a:prstClr>
              </a:solidFill>
              <a:latin typeface="Calibri"/>
            </a:endParaRPr>
          </a:p>
        </p:txBody>
      </p:sp>
      <p:sp>
        <p:nvSpPr>
          <p:cNvPr id="6" name="Symbol zastępczy numeru slajd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463E978E-540C-4CAC-AA44-E07B44BA287C}" type="slidenum">
              <a:rPr lang="pl-PL" kern="1200" smtClean="0">
                <a:solidFill>
                  <a:prstClr val="black">
                    <a:tint val="75000"/>
                  </a:prstClr>
                </a:solidFill>
                <a:latin typeface="Calibri"/>
              </a:rPr>
              <a:pPr>
                <a:buClrTx/>
                <a:buFontTx/>
                <a:buNone/>
              </a:pPr>
              <a:t>‹#›</a:t>
            </a:fld>
            <a:endParaRPr lang="pl-PL" kern="1200">
              <a:solidFill>
                <a:prstClr val="black">
                  <a:tint val="75000"/>
                </a:prstClr>
              </a:solidFill>
              <a:latin typeface="Calibri"/>
            </a:endParaRPr>
          </a:p>
        </p:txBody>
      </p:sp>
    </p:spTree>
    <p:extLst>
      <p:ext uri="{BB962C8B-B14F-4D97-AF65-F5344CB8AC3E}">
        <p14:creationId xmlns:p14="http://schemas.microsoft.com/office/powerpoint/2010/main" val="15636110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 xmlns:a16="http://schemas.microsoft.com/office/drawing/2014/main" id="{7923066C-80B6-4554-884A-5D51A99762C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 xmlns:a16="http://schemas.microsoft.com/office/drawing/2014/main" id="{2C26D3C0-D22D-4929-A8D7-6E32B561BB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1F223265-E629-4D46-99FC-C7CFC002E69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34063568-9C2C-46ED-8131-E7DC1D2B5E5C}" type="datetimeFigureOut">
              <a:rPr lang="pl-PL" kern="1200" smtClean="0">
                <a:solidFill>
                  <a:prstClr val="black">
                    <a:tint val="75000"/>
                  </a:prstClr>
                </a:solidFill>
                <a:latin typeface="Calibri" panose="020F0502020204030204"/>
              </a:rPr>
              <a:pPr>
                <a:buClrTx/>
                <a:buFontTx/>
                <a:buNone/>
              </a:pPr>
              <a:t>24.03.2021</a:t>
            </a:fld>
            <a:endParaRPr lang="pl-PL" kern="1200">
              <a:solidFill>
                <a:prstClr val="black">
                  <a:tint val="75000"/>
                </a:prstClr>
              </a:solidFill>
              <a:latin typeface="Calibri" panose="020F0502020204030204"/>
            </a:endParaRPr>
          </a:p>
        </p:txBody>
      </p:sp>
      <p:sp>
        <p:nvSpPr>
          <p:cNvPr id="5" name="Symbol zastępczy stopki 4">
            <a:extLst>
              <a:ext uri="{FF2B5EF4-FFF2-40B4-BE49-F238E27FC236}">
                <a16:creationId xmlns="" xmlns:a16="http://schemas.microsoft.com/office/drawing/2014/main" id="{B27A49BD-F69A-402C-BA3A-5186A3AC295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pl-PL" kern="1200">
              <a:solidFill>
                <a:prstClr val="black">
                  <a:tint val="75000"/>
                </a:prstClr>
              </a:solidFill>
              <a:latin typeface="Calibri" panose="020F0502020204030204"/>
            </a:endParaRPr>
          </a:p>
        </p:txBody>
      </p:sp>
      <p:sp>
        <p:nvSpPr>
          <p:cNvPr id="6" name="Symbol zastępczy numeru slajdu 5">
            <a:extLst>
              <a:ext uri="{FF2B5EF4-FFF2-40B4-BE49-F238E27FC236}">
                <a16:creationId xmlns="" xmlns:a16="http://schemas.microsoft.com/office/drawing/2014/main" id="{6B0DF57D-9EDA-4DBA-AD8A-54E0B55F2FF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214C625E-5B98-4261-B54D-9A8EC0C6F662}" type="slidenum">
              <a:rPr lang="pl-PL" kern="1200" smtClean="0">
                <a:solidFill>
                  <a:prstClr val="black">
                    <a:tint val="75000"/>
                  </a:prstClr>
                </a:solidFill>
                <a:latin typeface="Calibri" panose="020F0502020204030204"/>
              </a:rPr>
              <a:pPr>
                <a:buClrTx/>
                <a:buFontTx/>
                <a:buNone/>
              </a:pPr>
              <a:t>‹#›</a:t>
            </a:fld>
            <a:endParaRPr lang="pl-PL"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179143851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l-PL" smtClean="0"/>
              <a:t>Kliknij, aby edytować styl</a:t>
            </a:r>
            <a:endParaRPr lang="en-US"/>
          </a:p>
        </p:txBody>
      </p:sp>
      <p:sp>
        <p:nvSpPr>
          <p:cNvPr id="3" name="Symbol zastępczy tekstu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CF4EC3E0-A1B7-4C41-B2EA-380962B9E2AE}" type="datetimeFigureOut">
              <a:rPr lang="en-US" kern="1200" smtClean="0">
                <a:solidFill>
                  <a:prstClr val="black">
                    <a:tint val="75000"/>
                  </a:prstClr>
                </a:solidFill>
                <a:latin typeface="Calibri" panose="020F0502020204030204"/>
              </a:rPr>
              <a:pPr>
                <a:buClrTx/>
                <a:buFontTx/>
                <a:buNone/>
              </a:pPr>
              <a:t>3/24/2021</a:t>
            </a:fld>
            <a:endParaRPr lang="en-US" kern="1200">
              <a:solidFill>
                <a:prstClr val="black">
                  <a:tint val="75000"/>
                </a:prstClr>
              </a:solidFill>
              <a:latin typeface="Calibri" panose="020F0502020204030204"/>
            </a:endParaRPr>
          </a:p>
        </p:txBody>
      </p:sp>
      <p:sp>
        <p:nvSpPr>
          <p:cNvPr id="5" name="Symbol zastępczy stopki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ymbol zastępczy numeru slajdu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3DAF43F3-E11E-4427-8C55-6283CC8DCA94}"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13604234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mp3"/><Relationship Id="rId7" Type="http://schemas.openxmlformats.org/officeDocument/2006/relationships/image" Target="../media/image9.gif"/><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3.xml"/><Relationship Id="rId1" Type="http://schemas.openxmlformats.org/officeDocument/2006/relationships/tags" Target="../tags/tag10.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86.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69.xml"/><Relationship Id="rId1" Type="http://schemas.openxmlformats.org/officeDocument/2006/relationships/tags" Target="../tags/tag17.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48.gif"/></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91.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gif"/><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gif"/><Relationship Id="rId3" Type="http://schemas.openxmlformats.org/officeDocument/2006/relationships/notesSlide" Target="../notesSlides/notesSlide3.xml"/><Relationship Id="rId7" Type="http://schemas.openxmlformats.org/officeDocument/2006/relationships/image" Target="../media/image18.gif"/><Relationship Id="rId12" Type="http://schemas.openxmlformats.org/officeDocument/2006/relationships/image" Target="../media/image23.jpg"/><Relationship Id="rId17" Type="http://schemas.openxmlformats.org/officeDocument/2006/relationships/image" Target="../media/image28.gif"/><Relationship Id="rId2" Type="http://schemas.openxmlformats.org/officeDocument/2006/relationships/slideLayout" Target="../slideLayouts/slideLayout10.xml"/><Relationship Id="rId16" Type="http://schemas.openxmlformats.org/officeDocument/2006/relationships/image" Target="../media/image27.gif"/><Relationship Id="rId1" Type="http://schemas.openxmlformats.org/officeDocument/2006/relationships/tags" Target="../tags/tag3.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5" Type="http://schemas.openxmlformats.org/officeDocument/2006/relationships/image" Target="../media/image2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30.jp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5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6.jp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5.jpg"/><Relationship Id="rId5" Type="http://schemas.openxmlformats.org/officeDocument/2006/relationships/image" Target="../media/image26.jp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6.xml"/><Relationship Id="rId1" Type="http://schemas.openxmlformats.org/officeDocument/2006/relationships/tags" Target="../tags/tag8.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55" name="Google Shape;55;p13"/>
          <p:cNvSpPr txBox="1"/>
          <p:nvPr/>
        </p:nvSpPr>
        <p:spPr>
          <a:xfrm>
            <a:off x="0" y="0"/>
            <a:ext cx="3192900" cy="633000"/>
          </a:xfrm>
          <a:prstGeom prst="rect">
            <a:avLst/>
          </a:prstGeom>
          <a:noFill/>
          <a:ln>
            <a:noFill/>
          </a:ln>
        </p:spPr>
        <p:txBody>
          <a:bodyPr spcFirstLastPara="1" wrap="square" lIns="91425" tIns="91425" rIns="91425" bIns="91425" anchor="t" anchorCtr="0">
            <a:noAutofit/>
          </a:bodyPr>
          <a:lstStyle/>
          <a:p>
            <a:r>
              <a:rPr lang="pl" sz="2100" b="1">
                <a:latin typeface="Montserrat"/>
                <a:ea typeface="Montserrat"/>
                <a:cs typeface="Montserrat"/>
                <a:sym typeface="Montserrat"/>
              </a:rPr>
              <a:t>Dzień wiosny</a:t>
            </a:r>
            <a:endParaRPr sz="2100" b="1">
              <a:latin typeface="Montserrat"/>
              <a:ea typeface="Montserrat"/>
              <a:cs typeface="Montserrat"/>
              <a:sym typeface="Montserrat"/>
            </a:endParaRPr>
          </a:p>
        </p:txBody>
      </p:sp>
      <p:pic>
        <p:nvPicPr>
          <p:cNvPr id="56" name="Google Shape;56;p13"/>
          <p:cNvPicPr preferRelativeResize="0"/>
          <p:nvPr/>
        </p:nvPicPr>
        <p:blipFill>
          <a:blip r:embed="rId6">
            <a:alphaModFix/>
          </a:blip>
          <a:stretch>
            <a:fillRect/>
          </a:stretch>
        </p:blipFill>
        <p:spPr>
          <a:xfrm>
            <a:off x="-1" y="0"/>
            <a:ext cx="9144000" cy="5143501"/>
          </a:xfrm>
          <a:prstGeom prst="rect">
            <a:avLst/>
          </a:prstGeom>
          <a:noFill/>
          <a:ln>
            <a:noFill/>
          </a:ln>
        </p:spPr>
      </p:pic>
      <p:pic>
        <p:nvPicPr>
          <p:cNvPr id="57" name="Google Shape;57;p13"/>
          <p:cNvPicPr preferRelativeResize="0"/>
          <p:nvPr/>
        </p:nvPicPr>
        <p:blipFill>
          <a:blip r:embed="rId7">
            <a:alphaModFix/>
          </a:blip>
          <a:stretch>
            <a:fillRect/>
          </a:stretch>
        </p:blipFill>
        <p:spPr>
          <a:xfrm>
            <a:off x="1089525" y="350250"/>
            <a:ext cx="7117450" cy="4569403"/>
          </a:xfrm>
          <a:prstGeom prst="rect">
            <a:avLst/>
          </a:prstGeom>
          <a:noFill/>
          <a:ln>
            <a:noFill/>
          </a:ln>
        </p:spPr>
      </p:pic>
      <p:sp>
        <p:nvSpPr>
          <p:cNvPr id="58" name="Google Shape;58;p13"/>
          <p:cNvSpPr txBox="1"/>
          <p:nvPr/>
        </p:nvSpPr>
        <p:spPr>
          <a:xfrm>
            <a:off x="4228400" y="2270875"/>
            <a:ext cx="839700" cy="400200"/>
          </a:xfrm>
          <a:prstGeom prst="rect">
            <a:avLst/>
          </a:prstGeom>
          <a:noFill/>
          <a:ln>
            <a:noFill/>
          </a:ln>
        </p:spPr>
        <p:txBody>
          <a:bodyPr spcFirstLastPara="1" wrap="square" lIns="91425" tIns="91425" rIns="91425" bIns="91425" anchor="t" anchorCtr="0">
            <a:spAutoFit/>
          </a:bodyPr>
          <a:lstStyle/>
          <a:p>
            <a:endParaRPr/>
          </a:p>
        </p:txBody>
      </p:sp>
      <p:sp>
        <p:nvSpPr>
          <p:cNvPr id="59" name="Google Shape;59;p13"/>
          <p:cNvSpPr txBox="1"/>
          <p:nvPr/>
        </p:nvSpPr>
        <p:spPr>
          <a:xfrm rot="5399777">
            <a:off x="-1298747" y="2493700"/>
            <a:ext cx="4632600" cy="219300"/>
          </a:xfrm>
          <a:prstGeom prst="rect">
            <a:avLst/>
          </a:prstGeom>
          <a:solidFill>
            <a:srgbClr val="FFFFFF"/>
          </a:solidFill>
          <a:ln>
            <a:noFill/>
          </a:ln>
        </p:spPr>
        <p:txBody>
          <a:bodyPr spcFirstLastPara="1" wrap="square" lIns="91425" tIns="91425" rIns="91425" bIns="91425" anchor="t" anchorCtr="0">
            <a:spAutoFit/>
          </a:bodyPr>
          <a:lstStyle/>
          <a:p>
            <a:endParaRPr sz="100"/>
          </a:p>
        </p:txBody>
      </p:sp>
      <p:sp>
        <p:nvSpPr>
          <p:cNvPr id="60" name="Google Shape;60;p13"/>
          <p:cNvSpPr txBox="1"/>
          <p:nvPr/>
        </p:nvSpPr>
        <p:spPr>
          <a:xfrm rot="5399777">
            <a:off x="5704628" y="2493700"/>
            <a:ext cx="4632600" cy="219300"/>
          </a:xfrm>
          <a:prstGeom prst="rect">
            <a:avLst/>
          </a:prstGeom>
          <a:solidFill>
            <a:srgbClr val="FFFFFF"/>
          </a:solidFill>
          <a:ln>
            <a:noFill/>
          </a:ln>
        </p:spPr>
        <p:txBody>
          <a:bodyPr spcFirstLastPara="1" wrap="square" lIns="91425" tIns="91425" rIns="91425" bIns="91425" anchor="t" anchorCtr="0">
            <a:spAutoFit/>
          </a:bodyPr>
          <a:lstStyle/>
          <a:p>
            <a:endParaRPr sz="100"/>
          </a:p>
        </p:txBody>
      </p:sp>
      <p:sp>
        <p:nvSpPr>
          <p:cNvPr id="61" name="Google Shape;61;p13"/>
          <p:cNvSpPr txBox="1"/>
          <p:nvPr/>
        </p:nvSpPr>
        <p:spPr>
          <a:xfrm rot="10799851">
            <a:off x="1035549" y="287201"/>
            <a:ext cx="6937200" cy="219300"/>
          </a:xfrm>
          <a:prstGeom prst="rect">
            <a:avLst/>
          </a:prstGeom>
          <a:solidFill>
            <a:srgbClr val="FFFFFF"/>
          </a:solidFill>
          <a:ln>
            <a:noFill/>
          </a:ln>
        </p:spPr>
        <p:txBody>
          <a:bodyPr spcFirstLastPara="1" wrap="square" lIns="91425" tIns="91425" rIns="91425" bIns="91425" anchor="t" anchorCtr="0">
            <a:spAutoFit/>
          </a:bodyPr>
          <a:lstStyle/>
          <a:p>
            <a:endParaRPr sz="100"/>
          </a:p>
        </p:txBody>
      </p:sp>
      <p:sp>
        <p:nvSpPr>
          <p:cNvPr id="62" name="Google Shape;62;p13"/>
          <p:cNvSpPr txBox="1"/>
          <p:nvPr/>
        </p:nvSpPr>
        <p:spPr>
          <a:xfrm rot="10799851">
            <a:off x="973924" y="4700201"/>
            <a:ext cx="6937200" cy="219300"/>
          </a:xfrm>
          <a:prstGeom prst="rect">
            <a:avLst/>
          </a:prstGeom>
          <a:solidFill>
            <a:srgbClr val="FFFFFF"/>
          </a:solidFill>
          <a:ln>
            <a:noFill/>
          </a:ln>
        </p:spPr>
        <p:txBody>
          <a:bodyPr spcFirstLastPara="1" wrap="square" lIns="91425" tIns="91425" rIns="91425" bIns="91425" anchor="t" anchorCtr="0">
            <a:spAutoFit/>
          </a:bodyPr>
          <a:lstStyle/>
          <a:p>
            <a:endParaRPr sz="100"/>
          </a:p>
        </p:txBody>
      </p:sp>
      <p:pic>
        <p:nvPicPr>
          <p:cNvPr id="2" name="Antonio Vivaldi - Wiosna">
            <a:hlinkClick r:id="" action="ppaction://media"/>
          </p:cNvPr>
          <p:cNvPicPr>
            <a:picLocks noChangeAspect="1"/>
          </p:cNvPicPr>
          <p:nvPr>
            <a:audioFile r:link="rId2"/>
            <p:extLst>
              <p:ext uri="{DAA4B4D4-6D71-4841-9C94-3DE7FCFB9230}">
                <p14:media xmlns:p14="http://schemas.microsoft.com/office/powerpoint/2010/main" r:embed="rId3">
                  <p14:trim st="5723"/>
                </p14:media>
              </p:ext>
            </p:extLst>
          </p:nvPr>
        </p:nvPicPr>
        <p:blipFill>
          <a:blip r:embed="rId8"/>
          <a:stretch>
            <a:fillRect/>
          </a:stretch>
        </p:blipFill>
        <p:spPr>
          <a:xfrm>
            <a:off x="973919" y="192092"/>
            <a:ext cx="609600" cy="609600"/>
          </a:xfrm>
          <a:prstGeom prst="rect">
            <a:avLst/>
          </a:prstGeom>
        </p:spPr>
      </p:pic>
    </p:spTree>
    <p:custDataLst>
      <p:tags r:id="rId1"/>
    </p:custDataLst>
    <p:extLst>
      <p:ext uri="{BB962C8B-B14F-4D97-AF65-F5344CB8AC3E}">
        <p14:creationId xmlns:p14="http://schemas.microsoft.com/office/powerpoint/2010/main" val="1116588849"/>
      </p:ext>
    </p:extLst>
  </p:cSld>
  <p:clrMapOvr>
    <a:masterClrMapping/>
  </p:clrMapOvr>
  <mc:AlternateContent xmlns:mc="http://schemas.openxmlformats.org/markup-compatibility/2006">
    <mc:Choice xmlns:p14="http://schemas.microsoft.com/office/powerpoint/2010/main" Requires="p14">
      <p:transition spd="slow" p14:dur="2000" advTm="9686"/>
    </mc:Choice>
    <mc:Fallback>
      <p:transition spd="slow" advTm="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barn(inVertical)">
                                      <p:cBhvr>
                                        <p:cTn id="1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pauseEvt time="8021" objId="2"/>
        <p14:seekEvt time="8021" objId="2" seek="7788"/>
        <p14:resumeEvt time="802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6548650" y="3372650"/>
            <a:ext cx="2570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5" name="Google Shape;55;p13"/>
          <p:cNvSpPr txBox="1">
            <a:spLocks noGrp="1"/>
          </p:cNvSpPr>
          <p:nvPr>
            <p:ph type="body" idx="1"/>
          </p:nvPr>
        </p:nvSpPr>
        <p:spPr>
          <a:xfrm>
            <a:off x="311700" y="1638400"/>
            <a:ext cx="5463900" cy="3263400"/>
          </a:xfrm>
          <a:prstGeom prst="rect">
            <a:avLst/>
          </a:prstGeom>
          <a:noFill/>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1018"/>
              <a:buFont typeface="Arial"/>
              <a:buNone/>
            </a:pPr>
            <a:r>
              <a:rPr lang="pl" sz="1865" u="sng" dirty="0">
                <a:solidFill>
                  <a:srgbClr val="000000"/>
                </a:solidFill>
                <a:latin typeface="Pacifico"/>
                <a:ea typeface="Pacifico"/>
                <a:cs typeface="Pacifico"/>
                <a:sym typeface="Pacifico"/>
              </a:rPr>
              <a:t>Już zima dla nas żałosna</a:t>
            </a:r>
            <a:endParaRPr sz="1865" u="sng" dirty="0">
              <a:solidFill>
                <a:srgbClr val="000000"/>
              </a:solidFill>
              <a:latin typeface="Pacifico"/>
              <a:ea typeface="Pacifico"/>
              <a:cs typeface="Pacifico"/>
              <a:sym typeface="Pacifico"/>
            </a:endParaRPr>
          </a:p>
          <a:p>
            <a:pPr marL="0" lvl="0" indent="0" algn="l" rtl="0">
              <a:lnSpc>
                <a:spcPct val="95000"/>
              </a:lnSpc>
              <a:spcBef>
                <a:spcPts val="1200"/>
              </a:spcBef>
              <a:spcAft>
                <a:spcPts val="0"/>
              </a:spcAft>
              <a:buClr>
                <a:schemeClr val="dk1"/>
              </a:buClr>
              <a:buSzPts val="1018"/>
              <a:buFont typeface="Arial"/>
              <a:buNone/>
            </a:pPr>
            <a:r>
              <a:rPr lang="pl" sz="1865" u="sng" dirty="0">
                <a:solidFill>
                  <a:srgbClr val="000000"/>
                </a:solidFill>
                <a:latin typeface="Pacifico"/>
                <a:ea typeface="Pacifico"/>
                <a:cs typeface="Pacifico"/>
                <a:sym typeface="Pacifico"/>
              </a:rPr>
              <a:t>Kiedy będzie już wiosna?</a:t>
            </a:r>
            <a:endParaRPr sz="1865" u="sng" dirty="0">
              <a:solidFill>
                <a:srgbClr val="000000"/>
              </a:solidFill>
              <a:latin typeface="Pacifico"/>
              <a:ea typeface="Pacifico"/>
              <a:cs typeface="Pacifico"/>
              <a:sym typeface="Pacifico"/>
            </a:endParaRPr>
          </a:p>
          <a:p>
            <a:pPr marL="0" lvl="0" indent="0" algn="l" rtl="0">
              <a:lnSpc>
                <a:spcPct val="95000"/>
              </a:lnSpc>
              <a:spcBef>
                <a:spcPts val="1200"/>
              </a:spcBef>
              <a:spcAft>
                <a:spcPts val="0"/>
              </a:spcAft>
              <a:buClr>
                <a:schemeClr val="dk1"/>
              </a:buClr>
              <a:buSzPts val="1018"/>
              <a:buFont typeface="Arial"/>
              <a:buNone/>
            </a:pPr>
            <a:r>
              <a:rPr lang="pl" sz="1865" u="sng" dirty="0">
                <a:solidFill>
                  <a:srgbClr val="000000"/>
                </a:solidFill>
                <a:latin typeface="Pacifico"/>
                <a:ea typeface="Pacifico"/>
                <a:cs typeface="Pacifico"/>
                <a:sym typeface="Pacifico"/>
              </a:rPr>
              <a:t>Chodzi bocian po polanie</a:t>
            </a:r>
            <a:endParaRPr sz="1865" u="sng" dirty="0">
              <a:solidFill>
                <a:srgbClr val="000000"/>
              </a:solidFill>
              <a:latin typeface="Pacifico"/>
              <a:ea typeface="Pacifico"/>
              <a:cs typeface="Pacifico"/>
              <a:sym typeface="Pacifico"/>
            </a:endParaRPr>
          </a:p>
          <a:p>
            <a:pPr marL="0" lvl="0" indent="0" algn="l" rtl="0">
              <a:lnSpc>
                <a:spcPct val="95000"/>
              </a:lnSpc>
              <a:spcBef>
                <a:spcPts val="1200"/>
              </a:spcBef>
              <a:spcAft>
                <a:spcPts val="0"/>
              </a:spcAft>
              <a:buClr>
                <a:schemeClr val="dk1"/>
              </a:buClr>
              <a:buSzPts val="1018"/>
              <a:buFont typeface="Arial"/>
              <a:buNone/>
            </a:pPr>
            <a:r>
              <a:rPr lang="pl" sz="1865" u="sng" dirty="0">
                <a:solidFill>
                  <a:srgbClr val="000000"/>
                </a:solidFill>
                <a:latin typeface="Pacifico"/>
                <a:ea typeface="Pacifico"/>
                <a:cs typeface="Pacifico"/>
                <a:sym typeface="Pacifico"/>
              </a:rPr>
              <a:t>Widziałeś wiosną bocianie?</a:t>
            </a:r>
            <a:endParaRPr sz="1865" u="sng" dirty="0">
              <a:solidFill>
                <a:srgbClr val="000000"/>
              </a:solidFill>
              <a:latin typeface="Pacifico"/>
              <a:ea typeface="Pacifico"/>
              <a:cs typeface="Pacifico"/>
              <a:sym typeface="Pacifico"/>
            </a:endParaRPr>
          </a:p>
          <a:p>
            <a:pPr marL="0" lvl="0" indent="0" algn="l" rtl="0">
              <a:lnSpc>
                <a:spcPct val="95000"/>
              </a:lnSpc>
              <a:spcBef>
                <a:spcPts val="1200"/>
              </a:spcBef>
              <a:spcAft>
                <a:spcPts val="0"/>
              </a:spcAft>
              <a:buClr>
                <a:schemeClr val="dk1"/>
              </a:buClr>
              <a:buSzPts val="1018"/>
              <a:buFont typeface="Arial"/>
              <a:buNone/>
            </a:pPr>
            <a:r>
              <a:rPr lang="pl" sz="1865" u="sng" dirty="0">
                <a:solidFill>
                  <a:srgbClr val="000000"/>
                </a:solidFill>
                <a:latin typeface="Pacifico"/>
                <a:ea typeface="Pacifico"/>
                <a:cs typeface="Pacifico"/>
                <a:sym typeface="Pacifico"/>
              </a:rPr>
              <a:t>Był piękny wiosenny poranek</a:t>
            </a:r>
            <a:endParaRPr sz="1865" u="sng" dirty="0">
              <a:solidFill>
                <a:srgbClr val="000000"/>
              </a:solidFill>
              <a:latin typeface="Pacifico"/>
              <a:ea typeface="Pacifico"/>
              <a:cs typeface="Pacifico"/>
              <a:sym typeface="Pacifico"/>
            </a:endParaRPr>
          </a:p>
          <a:p>
            <a:pPr marL="0" lvl="0" indent="0" algn="l" rtl="0">
              <a:lnSpc>
                <a:spcPct val="95000"/>
              </a:lnSpc>
              <a:spcBef>
                <a:spcPts val="1200"/>
              </a:spcBef>
              <a:spcAft>
                <a:spcPts val="0"/>
              </a:spcAft>
              <a:buClr>
                <a:schemeClr val="dk1"/>
              </a:buClr>
              <a:buSzPts val="1018"/>
              <a:buFont typeface="Arial"/>
              <a:buNone/>
            </a:pPr>
            <a:r>
              <a:rPr lang="pl" sz="1865" u="sng" dirty="0">
                <a:solidFill>
                  <a:srgbClr val="000000"/>
                </a:solidFill>
                <a:latin typeface="Pacifico"/>
                <a:ea typeface="Pacifico"/>
                <a:cs typeface="Pacifico"/>
                <a:sym typeface="Pacifico"/>
              </a:rPr>
              <a:t>i polana pełna sasanek</a:t>
            </a:r>
            <a:endParaRPr sz="1865" u="sng" dirty="0">
              <a:solidFill>
                <a:srgbClr val="000000"/>
              </a:solidFill>
              <a:latin typeface="Pacifico"/>
              <a:ea typeface="Pacifico"/>
              <a:cs typeface="Pacifico"/>
              <a:sym typeface="Pacifico"/>
            </a:endParaRPr>
          </a:p>
          <a:p>
            <a:pPr marL="0" lvl="0" indent="0" algn="l" rtl="0">
              <a:lnSpc>
                <a:spcPct val="95000"/>
              </a:lnSpc>
              <a:spcBef>
                <a:spcPts val="1200"/>
              </a:spcBef>
              <a:spcAft>
                <a:spcPts val="0"/>
              </a:spcAft>
              <a:buClr>
                <a:schemeClr val="dk1"/>
              </a:buClr>
              <a:buSzPts val="1018"/>
              <a:buFont typeface="Arial"/>
              <a:buNone/>
            </a:pPr>
            <a:r>
              <a:rPr lang="pl" sz="1865" u="sng" dirty="0">
                <a:solidFill>
                  <a:srgbClr val="000000"/>
                </a:solidFill>
                <a:latin typeface="Pacifico"/>
                <a:ea typeface="Pacifico"/>
                <a:cs typeface="Pacifico"/>
                <a:sym typeface="Pacifico"/>
              </a:rPr>
              <a:t>Tyle nam bocian powiedział</a:t>
            </a:r>
            <a:endParaRPr sz="1865" u="sng" dirty="0">
              <a:solidFill>
                <a:srgbClr val="000000"/>
              </a:solidFill>
              <a:latin typeface="Pacifico"/>
              <a:ea typeface="Pacifico"/>
              <a:cs typeface="Pacifico"/>
              <a:sym typeface="Pacifico"/>
            </a:endParaRPr>
          </a:p>
          <a:p>
            <a:pPr marL="0" lvl="0" indent="0" algn="l" rtl="0">
              <a:lnSpc>
                <a:spcPct val="95000"/>
              </a:lnSpc>
              <a:spcBef>
                <a:spcPts val="1200"/>
              </a:spcBef>
              <a:spcAft>
                <a:spcPts val="1200"/>
              </a:spcAft>
              <a:buSzPts val="1018"/>
              <a:buNone/>
            </a:pPr>
            <a:r>
              <a:rPr lang="pl" sz="1865" u="sng" dirty="0">
                <a:solidFill>
                  <a:srgbClr val="000000"/>
                </a:solidFill>
                <a:latin typeface="Pacifico"/>
                <a:ea typeface="Pacifico"/>
                <a:cs typeface="Pacifico"/>
                <a:sym typeface="Pacifico"/>
              </a:rPr>
              <a:t>ile sam się dowiedział.</a:t>
            </a:r>
            <a:endParaRPr sz="1865" u="sng" dirty="0">
              <a:solidFill>
                <a:srgbClr val="000000"/>
              </a:solidFill>
              <a:latin typeface="Pacifico"/>
              <a:ea typeface="Pacifico"/>
              <a:cs typeface="Pacifico"/>
              <a:sym typeface="Pacifico"/>
            </a:endParaRPr>
          </a:p>
        </p:txBody>
      </p:sp>
      <p:sp>
        <p:nvSpPr>
          <p:cNvPr id="56" name="Google Shape;56;p13"/>
          <p:cNvSpPr txBox="1"/>
          <p:nvPr/>
        </p:nvSpPr>
        <p:spPr>
          <a:xfrm>
            <a:off x="5507825" y="4704150"/>
            <a:ext cx="6172200" cy="400200"/>
          </a:xfrm>
          <a:prstGeom prst="rect">
            <a:avLst/>
          </a:prstGeom>
          <a:noFill/>
          <a:ln>
            <a:noFill/>
          </a:ln>
        </p:spPr>
        <p:txBody>
          <a:bodyPr spcFirstLastPara="1" wrap="square" lIns="91425" tIns="91425" rIns="91425" bIns="91425" anchor="t" anchorCtr="0">
            <a:spAutoFit/>
          </a:bodyPr>
          <a:lstStyle/>
          <a:p>
            <a:r>
              <a:rPr lang="pl"/>
              <a:t>klasa V a</a:t>
            </a:r>
            <a:endParaRPr sz="1600"/>
          </a:p>
        </p:txBody>
      </p:sp>
    </p:spTree>
    <p:custDataLst>
      <p:tags r:id="rId1"/>
    </p:custDataLst>
    <p:extLst>
      <p:ext uri="{BB962C8B-B14F-4D97-AF65-F5344CB8AC3E}">
        <p14:creationId xmlns:p14="http://schemas.microsoft.com/office/powerpoint/2010/main" val="2621594285"/>
      </p:ext>
    </p:extLst>
  </p:cSld>
  <p:clrMapOvr>
    <a:masterClrMapping/>
  </p:clrMapOvr>
  <mc:AlternateContent xmlns:mc="http://schemas.openxmlformats.org/markup-compatibility/2006">
    <mc:Choice xmlns:p14="http://schemas.microsoft.com/office/powerpoint/2010/main" Requires="p14">
      <p:transition spd="slow" p14:dur="2000" advTm="18161"/>
    </mc:Choice>
    <mc:Fallback>
      <p:transition spd="slow" advTm="181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randombar(horizontal)">
                                      <p:cBhvr>
                                        <p:cTn id="7" dur="500"/>
                                        <p:tgtEl>
                                          <p:spTgt spid="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5">
                                            <p:txEl>
                                              <p:pRg st="1" end="1"/>
                                            </p:txEl>
                                          </p:spTgt>
                                        </p:tgtEl>
                                        <p:attrNameLst>
                                          <p:attrName>style.visibility</p:attrName>
                                        </p:attrNameLst>
                                      </p:cBhvr>
                                      <p:to>
                                        <p:strVal val="visible"/>
                                      </p:to>
                                    </p:set>
                                    <p:animEffect transition="in" filter="randombar(horizontal)">
                                      <p:cBhvr>
                                        <p:cTn id="12" dur="500"/>
                                        <p:tgtEl>
                                          <p:spTgt spid="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5">
                                            <p:txEl>
                                              <p:pRg st="2" end="2"/>
                                            </p:txEl>
                                          </p:spTgt>
                                        </p:tgtEl>
                                        <p:attrNameLst>
                                          <p:attrName>style.visibility</p:attrName>
                                        </p:attrNameLst>
                                      </p:cBhvr>
                                      <p:to>
                                        <p:strVal val="visible"/>
                                      </p:to>
                                    </p:set>
                                    <p:animEffect transition="in" filter="randombar(horizontal)">
                                      <p:cBhvr>
                                        <p:cTn id="17" dur="500"/>
                                        <p:tgtEl>
                                          <p:spTgt spid="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5">
                                            <p:txEl>
                                              <p:pRg st="3" end="3"/>
                                            </p:txEl>
                                          </p:spTgt>
                                        </p:tgtEl>
                                        <p:attrNameLst>
                                          <p:attrName>style.visibility</p:attrName>
                                        </p:attrNameLst>
                                      </p:cBhvr>
                                      <p:to>
                                        <p:strVal val="visible"/>
                                      </p:to>
                                    </p:set>
                                    <p:animEffect transition="in" filter="randombar(horizontal)">
                                      <p:cBhvr>
                                        <p:cTn id="22" dur="500"/>
                                        <p:tgtEl>
                                          <p:spTgt spid="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5">
                                            <p:txEl>
                                              <p:pRg st="4" end="4"/>
                                            </p:txEl>
                                          </p:spTgt>
                                        </p:tgtEl>
                                        <p:attrNameLst>
                                          <p:attrName>style.visibility</p:attrName>
                                        </p:attrNameLst>
                                      </p:cBhvr>
                                      <p:to>
                                        <p:strVal val="visible"/>
                                      </p:to>
                                    </p:set>
                                    <p:animEffect transition="in" filter="randombar(horizontal)">
                                      <p:cBhvr>
                                        <p:cTn id="27" dur="500"/>
                                        <p:tgtEl>
                                          <p:spTgt spid="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5">
                                            <p:txEl>
                                              <p:pRg st="5" end="5"/>
                                            </p:txEl>
                                          </p:spTgt>
                                        </p:tgtEl>
                                        <p:attrNameLst>
                                          <p:attrName>style.visibility</p:attrName>
                                        </p:attrNameLst>
                                      </p:cBhvr>
                                      <p:to>
                                        <p:strVal val="visible"/>
                                      </p:to>
                                    </p:set>
                                    <p:animEffect transition="in" filter="randombar(horizontal)">
                                      <p:cBhvr>
                                        <p:cTn id="32" dur="500"/>
                                        <p:tgtEl>
                                          <p:spTgt spid="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5">
                                            <p:txEl>
                                              <p:pRg st="6" end="6"/>
                                            </p:txEl>
                                          </p:spTgt>
                                        </p:tgtEl>
                                        <p:attrNameLst>
                                          <p:attrName>style.visibility</p:attrName>
                                        </p:attrNameLst>
                                      </p:cBhvr>
                                      <p:to>
                                        <p:strVal val="visible"/>
                                      </p:to>
                                    </p:set>
                                    <p:animEffect transition="in" filter="randombar(horizontal)">
                                      <p:cBhvr>
                                        <p:cTn id="37" dur="500"/>
                                        <p:tgtEl>
                                          <p:spTgt spid="5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5">
                                            <p:txEl>
                                              <p:pRg st="7" end="7"/>
                                            </p:txEl>
                                          </p:spTgt>
                                        </p:tgtEl>
                                        <p:attrNameLst>
                                          <p:attrName>style.visibility</p:attrName>
                                        </p:attrNameLst>
                                      </p:cBhvr>
                                      <p:to>
                                        <p:strVal val="visible"/>
                                      </p:to>
                                    </p:set>
                                    <p:animEffect transition="in" filter="randombar(horizontal)">
                                      <p:cBhvr>
                                        <p:cTn id="42" dur="500"/>
                                        <p:tgtEl>
                                          <p:spTgt spid="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Wiosna-w-błękitnej-sukience.jpg"/>
          <p:cNvPicPr>
            <a:picLocks noGrp="1" noChangeAspect="1"/>
          </p:cNvPicPr>
          <p:nvPr>
            <p:ph idx="4294967295"/>
          </p:nvPr>
        </p:nvPicPr>
        <p:blipFill>
          <a:blip r:embed="rId4" cstate="print"/>
          <a:stretch>
            <a:fillRect/>
          </a:stretch>
        </p:blipFill>
        <p:spPr>
          <a:xfrm>
            <a:off x="1143000" y="0"/>
            <a:ext cx="6858000" cy="5143500"/>
          </a:xfrm>
        </p:spPr>
      </p:pic>
      <p:sp>
        <p:nvSpPr>
          <p:cNvPr id="8" name="pole tekstowe 7"/>
          <p:cNvSpPr txBox="1"/>
          <p:nvPr/>
        </p:nvSpPr>
        <p:spPr>
          <a:xfrm>
            <a:off x="1493658" y="465516"/>
            <a:ext cx="4050450" cy="2031325"/>
          </a:xfrm>
          <a:prstGeom prst="rect">
            <a:avLst/>
          </a:prstGeom>
          <a:noFill/>
        </p:spPr>
        <p:txBody>
          <a:bodyPr wrap="square" rtlCol="0">
            <a:spAutoFit/>
          </a:bodyPr>
          <a:lstStyle/>
          <a:p>
            <a:pPr>
              <a:buClrTx/>
              <a:buFontTx/>
              <a:buNone/>
            </a:pPr>
            <a:r>
              <a:rPr lang="pl-PL" sz="1875" kern="1200" dirty="0">
                <a:solidFill>
                  <a:prstClr val="black"/>
                </a:solidFill>
                <a:latin typeface="AR HERMANN" pitchFamily="2" charset="0"/>
              </a:rPr>
              <a:t>Wiosna przyszła już z ptakami i pąkami.</a:t>
            </a:r>
          </a:p>
          <a:p>
            <a:pPr>
              <a:buClrTx/>
              <a:buFontTx/>
              <a:buNone/>
            </a:pPr>
            <a:r>
              <a:rPr lang="pl-PL" sz="1875" kern="1200" dirty="0">
                <a:solidFill>
                  <a:prstClr val="black"/>
                </a:solidFill>
                <a:latin typeface="AR HERMANN" pitchFamily="2" charset="0"/>
              </a:rPr>
              <a:t>Przebiśniegi wyrosły też i z nory wyszedł jeż.</a:t>
            </a:r>
          </a:p>
          <a:p>
            <a:pPr>
              <a:buClrTx/>
              <a:buFontTx/>
              <a:buNone/>
            </a:pPr>
            <a:r>
              <a:rPr lang="pl-PL" sz="1875" kern="1200" dirty="0">
                <a:solidFill>
                  <a:prstClr val="black"/>
                </a:solidFill>
                <a:latin typeface="AR HERMANN" pitchFamily="2" charset="0"/>
              </a:rPr>
              <a:t>Wszystko budzi się do życia,</a:t>
            </a:r>
          </a:p>
          <a:p>
            <a:pPr>
              <a:buClrTx/>
              <a:buFontTx/>
              <a:buNone/>
            </a:pPr>
            <a:r>
              <a:rPr lang="pl-PL" sz="1875" kern="1200" dirty="0">
                <a:solidFill>
                  <a:prstClr val="black"/>
                </a:solidFill>
                <a:latin typeface="AR HERMANN" pitchFamily="2" charset="0"/>
              </a:rPr>
              <a:t>Wiosna jest niesamowita!</a:t>
            </a:r>
          </a:p>
          <a:p>
            <a:pPr>
              <a:buClrTx/>
              <a:buFontTx/>
              <a:buNone/>
            </a:pPr>
            <a:endParaRPr lang="pl-PL" sz="1350" kern="1200" dirty="0">
              <a:solidFill>
                <a:prstClr val="black"/>
              </a:solidFill>
              <a:latin typeface="Lucida Sans Unicode"/>
            </a:endParaRPr>
          </a:p>
        </p:txBody>
      </p:sp>
      <p:sp>
        <p:nvSpPr>
          <p:cNvPr id="14" name="pole tekstowe 13"/>
          <p:cNvSpPr txBox="1"/>
          <p:nvPr/>
        </p:nvSpPr>
        <p:spPr>
          <a:xfrm rot="20253801">
            <a:off x="5760132" y="4072377"/>
            <a:ext cx="1944216" cy="507831"/>
          </a:xfrm>
          <a:prstGeom prst="rect">
            <a:avLst/>
          </a:prstGeom>
          <a:noFill/>
        </p:spPr>
        <p:txBody>
          <a:bodyPr wrap="square" rtlCol="0">
            <a:spAutoFit/>
          </a:bodyPr>
          <a:lstStyle/>
          <a:p>
            <a:pPr>
              <a:buClrTx/>
              <a:buFontTx/>
              <a:buNone/>
            </a:pPr>
            <a:r>
              <a:rPr lang="pl-PL" sz="1350" kern="1200" dirty="0">
                <a:solidFill>
                  <a:prstClr val="white"/>
                </a:solidFill>
                <a:latin typeface="Lucida Sans Unicode"/>
              </a:rPr>
              <a:t>Z pozdrowieniami,</a:t>
            </a:r>
          </a:p>
          <a:p>
            <a:pPr>
              <a:buClrTx/>
              <a:buFontTx/>
              <a:buNone/>
            </a:pPr>
            <a:r>
              <a:rPr lang="pl-PL" sz="1350" kern="1200" dirty="0">
                <a:solidFill>
                  <a:prstClr val="white"/>
                </a:solidFill>
                <a:latin typeface="Lucida Sans Unicode"/>
              </a:rPr>
              <a:t>klasa 4B</a:t>
            </a:r>
          </a:p>
        </p:txBody>
      </p:sp>
    </p:spTree>
    <p:custDataLst>
      <p:tags r:id="rId1"/>
    </p:custDataLst>
    <p:extLst>
      <p:ext uri="{BB962C8B-B14F-4D97-AF65-F5344CB8AC3E}">
        <p14:creationId xmlns:p14="http://schemas.microsoft.com/office/powerpoint/2010/main" val="3962240985"/>
      </p:ext>
    </p:extLst>
  </p:cSld>
  <p:clrMapOvr>
    <a:masterClrMapping/>
  </p:clrMapOvr>
  <p:transition advTm="6128">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57754" y="735546"/>
            <a:ext cx="5270376" cy="1674186"/>
          </a:xfrm>
        </p:spPr>
        <p:txBody>
          <a:bodyPr rtlCol="0">
            <a:normAutofit fontScale="90000"/>
          </a:bodyPr>
          <a:lstStyle/>
          <a:p>
            <a:pPr fontAlgn="base"/>
            <a:r>
              <a:rPr lang="pl-PL" sz="2025" i="1" dirty="0"/>
              <a:t>Oto wiosna, zanuciła, zatańczyła i się pojawiła.</a:t>
            </a:r>
            <a:br>
              <a:rPr lang="pl-PL" sz="2025" i="1" dirty="0"/>
            </a:br>
            <a:r>
              <a:rPr lang="pl-PL" sz="2025" i="1" dirty="0"/>
              <a:t>Słońce mocno grzeje i ciepły wietrzyk wieje.</a:t>
            </a:r>
            <a:br>
              <a:rPr lang="pl-PL" sz="2025" i="1" dirty="0"/>
            </a:br>
            <a:r>
              <a:rPr lang="pl-PL" sz="2025" i="1" dirty="0"/>
              <a:t>Deszczyk rzęsisty pada, roślinkom bajkę opowiada.</a:t>
            </a:r>
            <a:br>
              <a:rPr lang="pl-PL" sz="2025" i="1" dirty="0"/>
            </a:br>
            <a:r>
              <a:rPr lang="pl-PL" sz="2025" i="1" dirty="0"/>
              <a:t>Kwiaty ze snu obudzone wystrzeliły w jego stronę.</a:t>
            </a:r>
            <a:br>
              <a:rPr lang="pl-PL" sz="2025" i="1" dirty="0"/>
            </a:br>
            <a:r>
              <a:rPr lang="pl-PL" sz="2025" i="1" dirty="0"/>
              <a:t>A i ptaki zdziwione wiosnę witają ukłonem.</a:t>
            </a:r>
            <a:br>
              <a:rPr lang="pl-PL" sz="2025" i="1" dirty="0"/>
            </a:br>
            <a:r>
              <a:rPr lang="pl-PL" sz="2025" i="1" dirty="0"/>
              <a:t>Bez zaproszenia wparowała i na dobre u nas została.</a:t>
            </a:r>
            <a:r>
              <a:rPr lang="pl-PL" dirty="0"/>
              <a:t/>
            </a:r>
            <a:br>
              <a:rPr lang="pl-PL" dirty="0"/>
            </a:br>
            <a:endParaRPr lang="pl-PL" dirty="0"/>
          </a:p>
        </p:txBody>
      </p:sp>
      <p:sp>
        <p:nvSpPr>
          <p:cNvPr id="3" name="Tekst — symbol zastępczy 2"/>
          <p:cNvSpPr>
            <a:spLocks noGrp="1"/>
          </p:cNvSpPr>
          <p:nvPr>
            <p:ph type="body" idx="1"/>
          </p:nvPr>
        </p:nvSpPr>
        <p:spPr>
          <a:xfrm>
            <a:off x="2195736" y="3489852"/>
            <a:ext cx="3731586" cy="810090"/>
          </a:xfrm>
        </p:spPr>
        <p:txBody>
          <a:bodyPr rtlCol="0"/>
          <a:lstStyle/>
          <a:p>
            <a:pPr rtl="0"/>
            <a:r>
              <a:rPr lang="pl-PL" i="1" dirty="0" smtClean="0"/>
              <a:t>Ciepłe promyczki słoneczka śle cała klasa 4b </a:t>
            </a:r>
            <a:r>
              <a:rPr lang="pl-PL" i="1" dirty="0" smtClean="0">
                <a:sym typeface="Wingdings" panose="05000000000000000000" pitchFamily="2" charset="2"/>
              </a:rPr>
              <a:t></a:t>
            </a:r>
            <a:endParaRPr lang="pl-PL" i="1" dirty="0"/>
          </a:p>
        </p:txBody>
      </p:sp>
    </p:spTree>
    <p:custDataLst>
      <p:tags r:id="rId1"/>
    </p:custDataLst>
    <p:extLst>
      <p:ext uri="{BB962C8B-B14F-4D97-AF65-F5344CB8AC3E}">
        <p14:creationId xmlns:p14="http://schemas.microsoft.com/office/powerpoint/2010/main" val="1421651040"/>
      </p:ext>
    </p:extLst>
  </p:cSld>
  <p:clrMapOvr>
    <a:masterClrMapping/>
  </p:clrMapOvr>
  <mc:AlternateContent xmlns:mc="http://schemas.openxmlformats.org/markup-compatibility/2006">
    <mc:Choice xmlns:p14="http://schemas.microsoft.com/office/powerpoint/2010/main" Requires="p14">
      <p:transition spd="med" p14:dur="700" advTm="12507">
        <p:fade/>
      </p:transition>
    </mc:Choice>
    <mc:Fallback>
      <p:transition spd="med" advTm="125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292175" y="101500"/>
            <a:ext cx="3645000" cy="4155900"/>
          </a:xfrm>
          <a:prstGeom prst="rect">
            <a:avLst/>
          </a:prstGeom>
          <a:noFill/>
          <a:ln>
            <a:noFill/>
          </a:ln>
        </p:spPr>
        <p:txBody>
          <a:bodyPr spcFirstLastPara="1" wrap="square" lIns="91425" tIns="91425" rIns="91425" bIns="91425" anchor="t" anchorCtr="0">
            <a:spAutoFit/>
          </a:bodyPr>
          <a:lstStyle/>
          <a:p>
            <a:pPr>
              <a:lnSpc>
                <a:spcPct val="115000"/>
              </a:lnSpc>
              <a:buSzPts val="1100"/>
            </a:pPr>
            <a:r>
              <a:rPr lang="pl" sz="1900" b="1" dirty="0">
                <a:latin typeface="Lobster"/>
                <a:ea typeface="Lobster"/>
                <a:cs typeface="Lobster"/>
                <a:sym typeface="Lobster"/>
              </a:rPr>
              <a:t/>
            </a:r>
            <a:br>
              <a:rPr lang="pl" sz="1900" b="1" dirty="0">
                <a:latin typeface="Lobster"/>
                <a:ea typeface="Lobster"/>
                <a:cs typeface="Lobster"/>
                <a:sym typeface="Lobster"/>
              </a:rPr>
            </a:br>
            <a:r>
              <a:rPr lang="pl" sz="2000" b="1" dirty="0">
                <a:latin typeface="Lobster"/>
                <a:ea typeface="Lobster"/>
                <a:cs typeface="Lobster"/>
                <a:sym typeface="Lobster"/>
              </a:rPr>
              <a:t>Idzie wiosna jest tuż tuż</a:t>
            </a:r>
            <a:endParaRPr sz="2000" b="1" dirty="0">
              <a:latin typeface="Lobster"/>
              <a:ea typeface="Lobster"/>
              <a:cs typeface="Lobster"/>
              <a:sym typeface="Lobster"/>
            </a:endParaRPr>
          </a:p>
          <a:p>
            <a:pPr>
              <a:lnSpc>
                <a:spcPct val="115000"/>
              </a:lnSpc>
              <a:buSzPts val="1100"/>
            </a:pPr>
            <a:r>
              <a:rPr lang="pl" sz="2000" b="1" dirty="0">
                <a:latin typeface="Lobster"/>
                <a:ea typeface="Lobster"/>
                <a:cs typeface="Lobster"/>
                <a:sym typeface="Lobster"/>
              </a:rPr>
              <a:t>Wszystkie smutki znikną już!</a:t>
            </a:r>
            <a:endParaRPr sz="2000" b="1" dirty="0">
              <a:latin typeface="Lobster"/>
              <a:ea typeface="Lobster"/>
              <a:cs typeface="Lobster"/>
              <a:sym typeface="Lobster"/>
            </a:endParaRPr>
          </a:p>
          <a:p>
            <a:pPr>
              <a:lnSpc>
                <a:spcPct val="115000"/>
              </a:lnSpc>
              <a:buSzPts val="1100"/>
            </a:pPr>
            <a:r>
              <a:rPr lang="pl" sz="2000" b="1" dirty="0">
                <a:latin typeface="Lobster"/>
                <a:ea typeface="Lobster"/>
                <a:cs typeface="Lobster"/>
                <a:sym typeface="Lobster"/>
              </a:rPr>
              <a:t>Krokusy, żonkile kwiaty wszędzie</a:t>
            </a:r>
            <a:endParaRPr sz="2000" b="1" dirty="0">
              <a:latin typeface="Lobster"/>
              <a:ea typeface="Lobster"/>
              <a:cs typeface="Lobster"/>
              <a:sym typeface="Lobster"/>
            </a:endParaRPr>
          </a:p>
          <a:p>
            <a:pPr>
              <a:lnSpc>
                <a:spcPct val="115000"/>
              </a:lnSpc>
              <a:buSzPts val="1100"/>
            </a:pPr>
            <a:r>
              <a:rPr lang="pl" sz="2000" b="1" dirty="0">
                <a:latin typeface="Lobster"/>
                <a:ea typeface="Lobster"/>
                <a:cs typeface="Lobster"/>
                <a:sym typeface="Lobster"/>
              </a:rPr>
              <a:t>Wiosna zaraz tu przybędzie!</a:t>
            </a:r>
            <a:endParaRPr sz="2000" b="1" dirty="0">
              <a:latin typeface="Lobster"/>
              <a:ea typeface="Lobster"/>
              <a:cs typeface="Lobster"/>
              <a:sym typeface="Lobster"/>
            </a:endParaRPr>
          </a:p>
          <a:p>
            <a:pPr>
              <a:lnSpc>
                <a:spcPct val="115000"/>
              </a:lnSpc>
              <a:buSzPts val="1100"/>
            </a:pPr>
            <a:r>
              <a:rPr lang="pl" sz="2000" b="1" dirty="0">
                <a:latin typeface="Lobster"/>
                <a:ea typeface="Lobster"/>
                <a:cs typeface="Lobster"/>
                <a:sym typeface="Lobster"/>
              </a:rPr>
              <a:t>Czapki,kurtki już do szafy</a:t>
            </a:r>
            <a:endParaRPr sz="2000" b="1" dirty="0">
              <a:latin typeface="Lobster"/>
              <a:ea typeface="Lobster"/>
              <a:cs typeface="Lobster"/>
              <a:sym typeface="Lobster"/>
            </a:endParaRPr>
          </a:p>
          <a:p>
            <a:pPr>
              <a:lnSpc>
                <a:spcPct val="115000"/>
              </a:lnSpc>
              <a:buSzPts val="1100"/>
            </a:pPr>
            <a:r>
              <a:rPr lang="pl" sz="2000" b="1" dirty="0">
                <a:latin typeface="Lobster"/>
                <a:ea typeface="Lobster"/>
                <a:cs typeface="Lobster"/>
                <a:sym typeface="Lobster"/>
              </a:rPr>
              <a:t>Wiosna daje autografy!</a:t>
            </a:r>
            <a:br>
              <a:rPr lang="pl" sz="2000" b="1" dirty="0">
                <a:latin typeface="Lobster"/>
                <a:ea typeface="Lobster"/>
                <a:cs typeface="Lobster"/>
                <a:sym typeface="Lobster"/>
              </a:rPr>
            </a:br>
            <a:r>
              <a:rPr lang="pl" sz="2000" b="1" dirty="0">
                <a:latin typeface="Lobster"/>
                <a:ea typeface="Lobster"/>
                <a:cs typeface="Lobster"/>
                <a:sym typeface="Lobster"/>
              </a:rPr>
              <a:t>5b ma już luz </a:t>
            </a:r>
            <a:endParaRPr sz="2000" b="1" dirty="0">
              <a:latin typeface="Lobster"/>
              <a:ea typeface="Lobster"/>
              <a:cs typeface="Lobster"/>
              <a:sym typeface="Lobster"/>
            </a:endParaRPr>
          </a:p>
          <a:p>
            <a:pPr>
              <a:lnSpc>
                <a:spcPct val="115000"/>
              </a:lnSpc>
              <a:buSzPts val="1100"/>
            </a:pPr>
            <a:r>
              <a:rPr lang="pl" sz="2000" b="1" dirty="0">
                <a:latin typeface="Lobster"/>
                <a:ea typeface="Lobster"/>
                <a:cs typeface="Lobster"/>
                <a:sym typeface="Lobster"/>
              </a:rPr>
              <a:t>ciepło przychodzi zza mórz :)</a:t>
            </a:r>
            <a:endParaRPr sz="2000" b="1" dirty="0">
              <a:latin typeface="Lobster"/>
              <a:ea typeface="Lobster"/>
              <a:cs typeface="Lobster"/>
              <a:sym typeface="Lobster"/>
            </a:endParaRPr>
          </a:p>
          <a:p>
            <a:pPr>
              <a:lnSpc>
                <a:spcPct val="115000"/>
              </a:lnSpc>
              <a:buSzPts val="1100"/>
            </a:pPr>
            <a:endParaRPr sz="1900" b="1" dirty="0">
              <a:latin typeface="Lobster"/>
              <a:ea typeface="Lobster"/>
              <a:cs typeface="Lobster"/>
              <a:sym typeface="Lobster"/>
            </a:endParaRPr>
          </a:p>
          <a:p>
            <a:pPr marL="457200">
              <a:lnSpc>
                <a:spcPct val="115000"/>
              </a:lnSpc>
            </a:pPr>
            <a:endParaRPr sz="1200" dirty="0">
              <a:solidFill>
                <a:srgbClr val="202124"/>
              </a:solidFill>
              <a:highlight>
                <a:srgbClr val="FFFFFF"/>
              </a:highlight>
            </a:endParaRPr>
          </a:p>
          <a:p>
            <a:pPr>
              <a:spcBef>
                <a:spcPts val="300"/>
              </a:spcBef>
            </a:pPr>
            <a:endParaRPr dirty="0">
              <a:solidFill>
                <a:srgbClr val="B7B7B7"/>
              </a:solidFill>
            </a:endParaRPr>
          </a:p>
        </p:txBody>
      </p:sp>
      <p:sp>
        <p:nvSpPr>
          <p:cNvPr id="55" name="Google Shape;55;p13"/>
          <p:cNvSpPr txBox="1"/>
          <p:nvPr/>
        </p:nvSpPr>
        <p:spPr>
          <a:xfrm>
            <a:off x="5852950" y="4538875"/>
            <a:ext cx="3168300" cy="461700"/>
          </a:xfrm>
          <a:prstGeom prst="rect">
            <a:avLst/>
          </a:prstGeom>
          <a:noFill/>
          <a:ln>
            <a:noFill/>
          </a:ln>
        </p:spPr>
        <p:txBody>
          <a:bodyPr spcFirstLastPara="1" wrap="square" lIns="91425" tIns="91425" rIns="91425" bIns="91425" anchor="t" anchorCtr="0">
            <a:spAutoFit/>
          </a:bodyPr>
          <a:lstStyle/>
          <a:p>
            <a:r>
              <a:rPr lang="pl" sz="1800" b="1">
                <a:latin typeface="Lobster"/>
                <a:ea typeface="Lobster"/>
                <a:cs typeface="Lobster"/>
                <a:sym typeface="Lobster"/>
              </a:rPr>
              <a:t>Klasa 5b</a:t>
            </a:r>
            <a:endParaRPr sz="1800" b="1">
              <a:latin typeface="Lobster"/>
              <a:ea typeface="Lobster"/>
              <a:cs typeface="Lobster"/>
              <a:sym typeface="Lobster"/>
            </a:endParaRPr>
          </a:p>
        </p:txBody>
      </p:sp>
    </p:spTree>
    <p:custDataLst>
      <p:tags r:id="rId1"/>
    </p:custDataLst>
    <p:extLst>
      <p:ext uri="{BB962C8B-B14F-4D97-AF65-F5344CB8AC3E}">
        <p14:creationId xmlns:p14="http://schemas.microsoft.com/office/powerpoint/2010/main" val="328425135"/>
      </p:ext>
    </p:extLst>
  </p:cSld>
  <p:clrMapOvr>
    <a:masterClrMapping/>
  </p:clrMapOvr>
  <mc:AlternateContent xmlns:mc="http://schemas.openxmlformats.org/markup-compatibility/2006">
    <mc:Choice xmlns:p14="http://schemas.microsoft.com/office/powerpoint/2010/main" Requires="p14">
      <p:transition spd="slow" p14:dur="2000" advTm="10011"/>
    </mc:Choice>
    <mc:Fallback>
      <p:transition spd="slow" advTm="100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1445600" y="3501975"/>
            <a:ext cx="6454500" cy="1800900"/>
          </a:xfrm>
          <a:prstGeom prst="rect">
            <a:avLst/>
          </a:prstGeom>
          <a:noFill/>
          <a:ln>
            <a:noFill/>
          </a:ln>
        </p:spPr>
        <p:txBody>
          <a:bodyPr spcFirstLastPara="1" wrap="square" lIns="91425" tIns="91425" rIns="91425" bIns="91425" anchor="t" anchorCtr="0">
            <a:spAutoFit/>
          </a:bodyPr>
          <a:lstStyle/>
          <a:p>
            <a:r>
              <a:rPr lang="pl" sz="10500">
                <a:solidFill>
                  <a:srgbClr val="FFFFFF"/>
                </a:solidFill>
              </a:rPr>
              <a:t>Klasa 6b</a:t>
            </a:r>
            <a:endParaRPr sz="10500">
              <a:solidFill>
                <a:srgbClr val="FFFFFF"/>
              </a:solidFill>
            </a:endParaRPr>
          </a:p>
        </p:txBody>
      </p:sp>
      <p:sp>
        <p:nvSpPr>
          <p:cNvPr id="55" name="Google Shape;55;p13"/>
          <p:cNvSpPr txBox="1"/>
          <p:nvPr/>
        </p:nvSpPr>
        <p:spPr>
          <a:xfrm>
            <a:off x="1517650" y="3501975"/>
            <a:ext cx="5676600" cy="2016300"/>
          </a:xfrm>
          <a:prstGeom prst="rect">
            <a:avLst/>
          </a:prstGeom>
          <a:noFill/>
          <a:ln>
            <a:noFill/>
          </a:ln>
        </p:spPr>
        <p:txBody>
          <a:bodyPr spcFirstLastPara="1" wrap="square" lIns="91425" tIns="91425" rIns="91425" bIns="91425" anchor="t" anchorCtr="0">
            <a:spAutoFit/>
          </a:bodyPr>
          <a:lstStyle/>
          <a:p>
            <a:r>
              <a:rPr lang="pl" sz="10500">
                <a:solidFill>
                  <a:srgbClr val="D808D8"/>
                </a:solidFill>
              </a:rPr>
              <a:t>Klasa 6b</a:t>
            </a:r>
            <a:endParaRPr sz="10500">
              <a:solidFill>
                <a:srgbClr val="D808D8"/>
              </a:solidFill>
            </a:endParaRPr>
          </a:p>
          <a:p>
            <a:endParaRPr>
              <a:solidFill>
                <a:srgbClr val="D808D8"/>
              </a:solidFill>
            </a:endParaRPr>
          </a:p>
        </p:txBody>
      </p:sp>
      <p:sp>
        <p:nvSpPr>
          <p:cNvPr id="56" name="Google Shape;56;p13"/>
          <p:cNvSpPr txBox="1"/>
          <p:nvPr/>
        </p:nvSpPr>
        <p:spPr>
          <a:xfrm>
            <a:off x="0" y="0"/>
            <a:ext cx="9144000" cy="1908600"/>
          </a:xfrm>
          <a:prstGeom prst="rect">
            <a:avLst/>
          </a:prstGeom>
          <a:noFill/>
          <a:ln>
            <a:noFill/>
          </a:ln>
        </p:spPr>
        <p:txBody>
          <a:bodyPr spcFirstLastPara="1" wrap="square" lIns="91425" tIns="91425" rIns="91425" bIns="91425" anchor="t" anchorCtr="0">
            <a:spAutoFit/>
          </a:bodyPr>
          <a:lstStyle/>
          <a:p>
            <a:r>
              <a:rPr lang="pl" sz="2800" dirty="0">
                <a:latin typeface="Verdana"/>
                <a:ea typeface="Verdana"/>
                <a:cs typeface="Verdana"/>
                <a:sym typeface="Verdana"/>
              </a:rPr>
              <a:t>Wiosna, Wiosna taka piękna i radosna</a:t>
            </a:r>
            <a:endParaRPr sz="2800" dirty="0">
              <a:latin typeface="Verdana"/>
              <a:ea typeface="Verdana"/>
              <a:cs typeface="Verdana"/>
              <a:sym typeface="Verdana"/>
            </a:endParaRPr>
          </a:p>
          <a:p>
            <a:r>
              <a:rPr lang="pl" sz="2800" dirty="0">
                <a:latin typeface="Verdana"/>
                <a:ea typeface="Verdana"/>
                <a:cs typeface="Verdana"/>
                <a:sym typeface="Verdana"/>
              </a:rPr>
              <a:t>gdy wstaje to czuje ten blask, widzę jak rozkwita kwiat, kocham jak wracają ptaki kwitną piękne kwiaty i wiosna stanie się w mig.</a:t>
            </a:r>
            <a:endParaRPr sz="2800" dirty="0">
              <a:latin typeface="Verdana"/>
              <a:ea typeface="Verdana"/>
              <a:cs typeface="Verdana"/>
              <a:sym typeface="Verdana"/>
            </a:endParaRPr>
          </a:p>
        </p:txBody>
      </p:sp>
      <p:pic>
        <p:nvPicPr>
          <p:cNvPr id="57" name="Google Shape;57;p13"/>
          <p:cNvPicPr preferRelativeResize="0"/>
          <p:nvPr/>
        </p:nvPicPr>
        <p:blipFill>
          <a:blip r:embed="rId5">
            <a:alphaModFix/>
          </a:blip>
          <a:stretch>
            <a:fillRect/>
          </a:stretch>
        </p:blipFill>
        <p:spPr>
          <a:xfrm>
            <a:off x="7194250" y="2163625"/>
            <a:ext cx="900525" cy="891725"/>
          </a:xfrm>
          <a:prstGeom prst="rect">
            <a:avLst/>
          </a:prstGeom>
          <a:noFill/>
          <a:ln>
            <a:noFill/>
          </a:ln>
        </p:spPr>
      </p:pic>
      <p:pic>
        <p:nvPicPr>
          <p:cNvPr id="58" name="Google Shape;58;p13"/>
          <p:cNvPicPr preferRelativeResize="0"/>
          <p:nvPr/>
        </p:nvPicPr>
        <p:blipFill>
          <a:blip r:embed="rId6">
            <a:alphaModFix/>
          </a:blip>
          <a:stretch>
            <a:fillRect/>
          </a:stretch>
        </p:blipFill>
        <p:spPr>
          <a:xfrm>
            <a:off x="5979950" y="1337750"/>
            <a:ext cx="2967325" cy="2884250"/>
          </a:xfrm>
          <a:prstGeom prst="rect">
            <a:avLst/>
          </a:prstGeom>
          <a:noFill/>
          <a:ln>
            <a:noFill/>
          </a:ln>
        </p:spPr>
      </p:pic>
    </p:spTree>
    <p:custDataLst>
      <p:tags r:id="rId1"/>
    </p:custDataLst>
    <p:extLst>
      <p:ext uri="{BB962C8B-B14F-4D97-AF65-F5344CB8AC3E}">
        <p14:creationId xmlns:p14="http://schemas.microsoft.com/office/powerpoint/2010/main" val="3816279627"/>
      </p:ext>
    </p:extLst>
  </p:cSld>
  <p:clrMapOvr>
    <a:masterClrMapping/>
  </p:clrMapOvr>
  <mc:AlternateContent xmlns:mc="http://schemas.openxmlformats.org/markup-compatibility/2006">
    <mc:Choice xmlns:p14="http://schemas.microsoft.com/office/powerpoint/2010/main" Requires="p14">
      <p:transition spd="slow" p14:dur="2000" advTm="9408"/>
    </mc:Choice>
    <mc:Fallback>
      <p:transition spd="slow" advTm="94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4">
            <a:alphaModFix/>
          </a:blip>
          <a:stretch>
            <a:fillRect/>
          </a:stretch>
        </p:blipFill>
        <p:spPr>
          <a:xfrm>
            <a:off x="0" y="0"/>
            <a:ext cx="9144001" cy="5143499"/>
          </a:xfrm>
          <a:prstGeom prst="rect">
            <a:avLst/>
          </a:prstGeom>
          <a:noFill/>
          <a:ln>
            <a:noFill/>
          </a:ln>
        </p:spPr>
      </p:pic>
      <p:sp>
        <p:nvSpPr>
          <p:cNvPr id="57" name="Google Shape;57;p13"/>
          <p:cNvSpPr txBox="1"/>
          <p:nvPr/>
        </p:nvSpPr>
        <p:spPr>
          <a:xfrm>
            <a:off x="1482150" y="1062875"/>
            <a:ext cx="6507000" cy="2131800"/>
          </a:xfrm>
          <a:prstGeom prst="rect">
            <a:avLst/>
          </a:prstGeom>
          <a:noFill/>
          <a:ln>
            <a:noFill/>
          </a:ln>
        </p:spPr>
        <p:txBody>
          <a:bodyPr spcFirstLastPara="1" wrap="square" lIns="91425" tIns="91425" rIns="91425" bIns="91425" anchor="t" anchorCtr="0">
            <a:spAutoFit/>
          </a:bodyPr>
          <a:lstStyle/>
          <a:p>
            <a:pPr algn="ctr">
              <a:lnSpc>
                <a:spcPct val="150000"/>
              </a:lnSpc>
            </a:pPr>
            <a:r>
              <a:rPr lang="pl" sz="2300" dirty="0">
                <a:latin typeface="Lobster"/>
                <a:ea typeface="Lobster"/>
                <a:cs typeface="Lobster"/>
                <a:sym typeface="Lobster"/>
              </a:rPr>
              <a:t>Wiosna już do nas przybyła, </a:t>
            </a:r>
            <a:endParaRPr sz="2300" dirty="0">
              <a:latin typeface="Lobster"/>
              <a:ea typeface="Lobster"/>
              <a:cs typeface="Lobster"/>
              <a:sym typeface="Lobster"/>
            </a:endParaRPr>
          </a:p>
          <a:p>
            <a:pPr algn="ctr">
              <a:lnSpc>
                <a:spcPct val="150000"/>
              </a:lnSpc>
            </a:pPr>
            <a:r>
              <a:rPr lang="pl" sz="2300" dirty="0">
                <a:latin typeface="Lobster"/>
                <a:ea typeface="Lobster"/>
                <a:cs typeface="Lobster"/>
                <a:sym typeface="Lobster"/>
              </a:rPr>
              <a:t>czapkę swą już założyła.</a:t>
            </a:r>
            <a:endParaRPr sz="2300" dirty="0">
              <a:latin typeface="Lobster"/>
              <a:ea typeface="Lobster"/>
              <a:cs typeface="Lobster"/>
              <a:sym typeface="Lobster"/>
            </a:endParaRPr>
          </a:p>
          <a:p>
            <a:pPr algn="ctr">
              <a:lnSpc>
                <a:spcPct val="150000"/>
              </a:lnSpc>
            </a:pPr>
            <a:r>
              <a:rPr lang="pl" sz="2300" dirty="0">
                <a:latin typeface="Lobster"/>
                <a:ea typeface="Lobster"/>
                <a:cs typeface="Lobster"/>
                <a:sym typeface="Lobster"/>
              </a:rPr>
              <a:t>Ciepłe promienie nam rozesłała.</a:t>
            </a:r>
            <a:endParaRPr sz="2300" dirty="0">
              <a:latin typeface="Lobster"/>
              <a:ea typeface="Lobster"/>
              <a:cs typeface="Lobster"/>
              <a:sym typeface="Lobster"/>
            </a:endParaRPr>
          </a:p>
          <a:p>
            <a:pPr algn="ctr">
              <a:lnSpc>
                <a:spcPct val="150000"/>
              </a:lnSpc>
            </a:pPr>
            <a:r>
              <a:rPr lang="pl" sz="2300" dirty="0">
                <a:latin typeface="Lobster"/>
                <a:ea typeface="Lobster"/>
                <a:cs typeface="Lobster"/>
                <a:sym typeface="Lobster"/>
              </a:rPr>
              <a:t>Razem z nami radośnie się zaśmiała.</a:t>
            </a:r>
            <a:endParaRPr sz="2700" dirty="0">
              <a:latin typeface="Lobster"/>
              <a:ea typeface="Lobster"/>
              <a:cs typeface="Lobster"/>
              <a:sym typeface="Lobster"/>
            </a:endParaRPr>
          </a:p>
        </p:txBody>
      </p:sp>
      <p:sp>
        <p:nvSpPr>
          <p:cNvPr id="58" name="Google Shape;58;p13"/>
          <p:cNvSpPr txBox="1"/>
          <p:nvPr/>
        </p:nvSpPr>
        <p:spPr>
          <a:xfrm>
            <a:off x="4127200" y="3532275"/>
            <a:ext cx="3383400" cy="523200"/>
          </a:xfrm>
          <a:prstGeom prst="rect">
            <a:avLst/>
          </a:prstGeom>
          <a:noFill/>
          <a:ln>
            <a:noFill/>
          </a:ln>
        </p:spPr>
        <p:txBody>
          <a:bodyPr spcFirstLastPara="1" wrap="square" lIns="91425" tIns="91425" rIns="91425" bIns="91425" anchor="t" anchorCtr="0">
            <a:spAutoFit/>
          </a:bodyPr>
          <a:lstStyle/>
          <a:p>
            <a:r>
              <a:rPr lang="pl" sz="2200">
                <a:solidFill>
                  <a:srgbClr val="FF0000"/>
                </a:solidFill>
                <a:latin typeface="Lobster"/>
                <a:ea typeface="Lobster"/>
                <a:cs typeface="Lobster"/>
                <a:sym typeface="Lobster"/>
              </a:rPr>
              <a:t>Klasa V a</a:t>
            </a:r>
            <a:endParaRPr sz="2200">
              <a:solidFill>
                <a:srgbClr val="FF0000"/>
              </a:solidFill>
              <a:latin typeface="Lobster"/>
              <a:ea typeface="Lobster"/>
              <a:cs typeface="Lobster"/>
              <a:sym typeface="Lobster"/>
            </a:endParaRPr>
          </a:p>
        </p:txBody>
      </p:sp>
      <p:sp>
        <p:nvSpPr>
          <p:cNvPr id="59" name="Google Shape;59;p13"/>
          <p:cNvSpPr txBox="1"/>
          <p:nvPr/>
        </p:nvSpPr>
        <p:spPr>
          <a:xfrm rot="-2447" flipH="1">
            <a:off x="7568105" y="208289"/>
            <a:ext cx="1264200" cy="431100"/>
          </a:xfrm>
          <a:prstGeom prst="rect">
            <a:avLst/>
          </a:prstGeom>
          <a:noFill/>
          <a:ln>
            <a:noFill/>
          </a:ln>
        </p:spPr>
        <p:txBody>
          <a:bodyPr spcFirstLastPara="1" wrap="square" lIns="91425" tIns="91425" rIns="91425" bIns="91425" anchor="t" anchorCtr="0">
            <a:spAutoFit/>
          </a:bodyPr>
          <a:lstStyle/>
          <a:p>
            <a:r>
              <a:rPr lang="pl" sz="1600">
                <a:latin typeface="Lobster"/>
                <a:ea typeface="Lobster"/>
                <a:cs typeface="Lobster"/>
                <a:sym typeface="Lobster"/>
              </a:rPr>
              <a:t>.</a:t>
            </a:r>
            <a:endParaRPr sz="1600">
              <a:latin typeface="Lobster"/>
              <a:ea typeface="Lobster"/>
              <a:cs typeface="Lobster"/>
              <a:sym typeface="Lobster"/>
            </a:endParaRPr>
          </a:p>
        </p:txBody>
      </p:sp>
    </p:spTree>
    <p:custDataLst>
      <p:tags r:id="rId1"/>
    </p:custDataLst>
    <p:extLst>
      <p:ext uri="{BB962C8B-B14F-4D97-AF65-F5344CB8AC3E}">
        <p14:creationId xmlns:p14="http://schemas.microsoft.com/office/powerpoint/2010/main" val="3857147603"/>
      </p:ext>
    </p:extLst>
  </p:cSld>
  <p:clrMapOvr>
    <a:masterClrMapping/>
  </p:clrMapOvr>
  <mc:AlternateContent xmlns:mc="http://schemas.openxmlformats.org/markup-compatibility/2006">
    <mc:Choice xmlns:p14="http://schemas.microsoft.com/office/powerpoint/2010/main" Requires="p14">
      <p:transition spd="slow" p14:dur="2000" advTm="8629"/>
    </mc:Choice>
    <mc:Fallback>
      <p:transition spd="slow" advTm="86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1000" fill="hold"/>
                                        <p:tgtEl>
                                          <p:spTgt spid="56"/>
                                        </p:tgtEl>
                                        <p:attrNameLst>
                                          <p:attrName>ppt_w</p:attrName>
                                        </p:attrNameLst>
                                      </p:cBhvr>
                                      <p:tavLst>
                                        <p:tav tm="0">
                                          <p:val>
                                            <p:fltVal val="0"/>
                                          </p:val>
                                        </p:tav>
                                        <p:tav tm="100000">
                                          <p:val>
                                            <p:strVal val="#ppt_w"/>
                                          </p:val>
                                        </p:tav>
                                      </p:tavLst>
                                    </p:anim>
                                    <p:anim calcmode="lin" valueType="num">
                                      <p:cBhvr>
                                        <p:cTn id="8" dur="1000" fill="hold"/>
                                        <p:tgtEl>
                                          <p:spTgt spid="56"/>
                                        </p:tgtEl>
                                        <p:attrNameLst>
                                          <p:attrName>ppt_h</p:attrName>
                                        </p:attrNameLst>
                                      </p:cBhvr>
                                      <p:tavLst>
                                        <p:tav tm="0">
                                          <p:val>
                                            <p:fltVal val="0"/>
                                          </p:val>
                                        </p:tav>
                                        <p:tav tm="100000">
                                          <p:val>
                                            <p:strVal val="#ppt_h"/>
                                          </p:val>
                                        </p:tav>
                                      </p:tavLst>
                                    </p:anim>
                                    <p:anim calcmode="lin" valueType="num">
                                      <p:cBhvr>
                                        <p:cTn id="9" dur="1000" fill="hold"/>
                                        <p:tgtEl>
                                          <p:spTgt spid="56"/>
                                        </p:tgtEl>
                                        <p:attrNameLst>
                                          <p:attrName>style.rotation</p:attrName>
                                        </p:attrNameLst>
                                      </p:cBhvr>
                                      <p:tavLst>
                                        <p:tav tm="0">
                                          <p:val>
                                            <p:fltVal val="90"/>
                                          </p:val>
                                        </p:tav>
                                        <p:tav tm="100000">
                                          <p:val>
                                            <p:fltVal val="0"/>
                                          </p:val>
                                        </p:tav>
                                      </p:tavLst>
                                    </p:anim>
                                    <p:animEffect transition="in" filter="fade">
                                      <p:cBhvr>
                                        <p:cTn id="10"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Zobacz obraz źródłowy">
            <a:extLst>
              <a:ext uri="{FF2B5EF4-FFF2-40B4-BE49-F238E27FC236}">
                <a16:creationId xmlns="" xmlns:a16="http://schemas.microsoft.com/office/drawing/2014/main" id="{7F095B1C-3ECE-4443-9F6A-0D3E099FB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964781" cy="5142204"/>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 xmlns:a16="http://schemas.microsoft.com/office/drawing/2014/main" id="{97418541-BC22-4119-AC03-0F48243C9978}"/>
              </a:ext>
            </a:extLst>
          </p:cNvPr>
          <p:cNvSpPr txBox="1"/>
          <p:nvPr/>
        </p:nvSpPr>
        <p:spPr>
          <a:xfrm>
            <a:off x="4257675" y="314325"/>
            <a:ext cx="4557713" cy="4247317"/>
          </a:xfrm>
          <a:prstGeom prst="rect">
            <a:avLst/>
          </a:prstGeom>
          <a:noFill/>
        </p:spPr>
        <p:txBody>
          <a:bodyPr wrap="square" rtlCol="0">
            <a:spAutoFit/>
          </a:bodyPr>
          <a:lstStyle/>
          <a:p>
            <a:pPr>
              <a:buClrTx/>
              <a:buFontTx/>
              <a:buNone/>
            </a:pPr>
            <a:endPar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endParaRP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Siedzi wiosna przy swej chatce</a:t>
            </a: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Przy ciasteczkach i herbatce.</a:t>
            </a:r>
          </a:p>
          <a:p>
            <a:pPr>
              <a:buClrTx/>
              <a:buFontTx/>
              <a:buNone/>
            </a:pPr>
            <a:endPar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endParaRP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Promień słońca to zobaczył:</a:t>
            </a:r>
          </a:p>
          <a:p>
            <a:pPr marL="214313" indent="-214313">
              <a:buClrTx/>
              <a:buFontTx/>
              <a:buChar char="-"/>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Wiosno, wiosno czas do pracy!</a:t>
            </a:r>
          </a:p>
          <a:p>
            <a:pPr marL="214313" indent="-214313">
              <a:buClrTx/>
              <a:buFontTx/>
              <a:buChar char="-"/>
            </a:pPr>
            <a:endPar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endParaRP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Powiedz wszystkim dzieciom w szkole,</a:t>
            </a: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Że czas posiać już fasolę.</a:t>
            </a:r>
          </a:p>
          <a:p>
            <a:pPr>
              <a:buClrTx/>
              <a:buFontTx/>
              <a:buNone/>
            </a:pPr>
            <a:endPar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endParaRP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Powiedz żabkom dużym, małym, </a:t>
            </a: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Że bociany przyleciały.</a:t>
            </a:r>
          </a:p>
          <a:p>
            <a:pPr>
              <a:buClrTx/>
              <a:buFontTx/>
              <a:buNone/>
            </a:pPr>
            <a:endPar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endParaRP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Przebudź muszki, przebudź trzmiele,</a:t>
            </a: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Niechaj łączą się w kapelę!</a:t>
            </a:r>
          </a:p>
          <a:p>
            <a:pPr>
              <a:buClrTx/>
              <a:buFontTx/>
              <a:buNone/>
            </a:pPr>
            <a:endPar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endParaRP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Pada rozkaz za rozkazem…</a:t>
            </a:r>
          </a:p>
          <a:p>
            <a:pP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Idzie wiosna ze słońcem w parze.</a:t>
            </a:r>
          </a:p>
          <a:p>
            <a:pPr>
              <a:buClrTx/>
              <a:buFontTx/>
              <a:buNone/>
            </a:pPr>
            <a:endPar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endParaRPr>
          </a:p>
          <a:p>
            <a:pPr algn="r">
              <a:buClrTx/>
              <a:buFontTx/>
              <a:buNone/>
            </a:pPr>
            <a:r>
              <a:rPr lang="pl-PL" sz="1350" kern="1200" dirty="0">
                <a:solidFill>
                  <a:prstClr val="black"/>
                </a:solidFill>
                <a:latin typeface="Cavolini" panose="020B0502040204020203" pitchFamily="66" charset="0"/>
                <a:ea typeface="Tahoma" panose="020B0604030504040204" pitchFamily="34" charset="0"/>
                <a:cs typeface="Cavolini" panose="020B0502040204020203" pitchFamily="66" charset="0"/>
              </a:rPr>
              <a:t>Klasa 8a</a:t>
            </a:r>
          </a:p>
        </p:txBody>
      </p:sp>
    </p:spTree>
    <p:custDataLst>
      <p:tags r:id="rId1"/>
    </p:custDataLst>
    <p:extLst>
      <p:ext uri="{BB962C8B-B14F-4D97-AF65-F5344CB8AC3E}">
        <p14:creationId xmlns:p14="http://schemas.microsoft.com/office/powerpoint/2010/main" val="585162486"/>
      </p:ext>
    </p:extLst>
  </p:cSld>
  <p:clrMapOvr>
    <a:masterClrMapping/>
  </p:clrMapOvr>
  <mc:AlternateContent xmlns:mc="http://schemas.openxmlformats.org/markup-compatibility/2006">
    <mc:Choice xmlns:p14="http://schemas.microsoft.com/office/powerpoint/2010/main" Requires="p14">
      <p:transition spd="slow" p14:dur="2000" advTm="15354"/>
    </mc:Choice>
    <mc:Fallback>
      <p:transition spd="slow" advTm="15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6" name="Google Shape;56;p13"/>
          <p:cNvPicPr preferRelativeResize="0"/>
          <p:nvPr/>
        </p:nvPicPr>
        <p:blipFill>
          <a:blip r:embed="rId4">
            <a:alphaModFix/>
          </a:blip>
          <a:stretch>
            <a:fillRect/>
          </a:stretch>
        </p:blipFill>
        <p:spPr>
          <a:xfrm>
            <a:off x="45476" y="0"/>
            <a:ext cx="8786825" cy="5143500"/>
          </a:xfrm>
          <a:prstGeom prst="rect">
            <a:avLst/>
          </a:prstGeom>
          <a:noFill/>
          <a:ln>
            <a:noFill/>
          </a:ln>
        </p:spPr>
      </p:pic>
      <p:sp>
        <p:nvSpPr>
          <p:cNvPr id="57" name="Google Shape;57;p13"/>
          <p:cNvSpPr txBox="1"/>
          <p:nvPr/>
        </p:nvSpPr>
        <p:spPr>
          <a:xfrm>
            <a:off x="1380225" y="1306275"/>
            <a:ext cx="4424100" cy="1993200"/>
          </a:xfrm>
          <a:prstGeom prst="rect">
            <a:avLst/>
          </a:prstGeom>
          <a:noFill/>
          <a:ln>
            <a:noFill/>
          </a:ln>
        </p:spPr>
        <p:txBody>
          <a:bodyPr spcFirstLastPara="1" wrap="square" lIns="91425" tIns="91425" rIns="91425" bIns="91425" anchor="t" anchorCtr="0">
            <a:spAutoFit/>
          </a:bodyPr>
          <a:lstStyle/>
          <a:p>
            <a:r>
              <a:rPr lang="pl" sz="2350" dirty="0">
                <a:solidFill>
                  <a:srgbClr val="4C1130"/>
                </a:solidFill>
                <a:highlight>
                  <a:srgbClr val="E4E6EB"/>
                </a:highlight>
              </a:rPr>
              <a:t>Wiosna idzie, jest tuż tuż. </a:t>
            </a:r>
            <a:endParaRPr sz="2350" dirty="0">
              <a:solidFill>
                <a:srgbClr val="4C1130"/>
              </a:solidFill>
              <a:highlight>
                <a:srgbClr val="E4E6EB"/>
              </a:highlight>
            </a:endParaRPr>
          </a:p>
          <a:p>
            <a:r>
              <a:rPr lang="pl" sz="2350" dirty="0">
                <a:solidFill>
                  <a:srgbClr val="4C1130"/>
                </a:solidFill>
                <a:highlight>
                  <a:srgbClr val="E4E6EB"/>
                </a:highlight>
              </a:rPr>
              <a:t>Mały ptaszek ćwierka już . </a:t>
            </a:r>
            <a:endParaRPr sz="2350" dirty="0">
              <a:solidFill>
                <a:srgbClr val="4C1130"/>
              </a:solidFill>
              <a:highlight>
                <a:srgbClr val="E4E6EB"/>
              </a:highlight>
            </a:endParaRPr>
          </a:p>
          <a:p>
            <a:r>
              <a:rPr lang="pl" sz="2350" dirty="0">
                <a:solidFill>
                  <a:srgbClr val="4C1130"/>
                </a:solidFill>
                <a:highlight>
                  <a:srgbClr val="E4E6EB"/>
                </a:highlight>
              </a:rPr>
              <a:t>Wszystkie cieszą się zwierzątka, </a:t>
            </a:r>
            <a:endParaRPr sz="2350" dirty="0">
              <a:solidFill>
                <a:srgbClr val="4C1130"/>
              </a:solidFill>
              <a:highlight>
                <a:srgbClr val="E4E6EB"/>
              </a:highlight>
            </a:endParaRPr>
          </a:p>
          <a:p>
            <a:r>
              <a:rPr lang="pl" sz="2350" dirty="0">
                <a:solidFill>
                  <a:srgbClr val="4C1130"/>
                </a:solidFill>
                <a:highlight>
                  <a:srgbClr val="E4E6EB"/>
                </a:highlight>
              </a:rPr>
              <a:t>A najbardziej klasa piąta</a:t>
            </a:r>
            <a:endParaRPr sz="2600" dirty="0">
              <a:solidFill>
                <a:srgbClr val="4C1130"/>
              </a:solidFill>
            </a:endParaRPr>
          </a:p>
        </p:txBody>
      </p:sp>
    </p:spTree>
    <p:custDataLst>
      <p:tags r:id="rId1"/>
    </p:custDataLst>
    <p:extLst>
      <p:ext uri="{BB962C8B-B14F-4D97-AF65-F5344CB8AC3E}">
        <p14:creationId xmlns:p14="http://schemas.microsoft.com/office/powerpoint/2010/main" val="1806103724"/>
      </p:ext>
    </p:extLst>
  </p:cSld>
  <p:clrMapOvr>
    <a:masterClrMapping/>
  </p:clrMapOvr>
  <mc:AlternateContent xmlns:mc="http://schemas.openxmlformats.org/markup-compatibility/2006">
    <mc:Choice xmlns:p14="http://schemas.microsoft.com/office/powerpoint/2010/main" Requires="p14">
      <p:transition spd="slow" p14:dur="2000" advTm="7211"/>
    </mc:Choice>
    <mc:Fallback>
      <p:transition spd="slow" advTm="72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Kiedy-zaczyna-sie-wiosna-2020-i-ile-dni-zostalo-do-wiosny-kalendarzowej_article.jpg"/>
          <p:cNvPicPr>
            <a:picLocks noChangeAspect="1"/>
          </p:cNvPicPr>
          <p:nvPr/>
        </p:nvPicPr>
        <p:blipFill>
          <a:blip r:embed="rId3"/>
          <a:stretch>
            <a:fillRect/>
          </a:stretch>
        </p:blipFill>
        <p:spPr>
          <a:xfrm>
            <a:off x="1085930" y="1"/>
            <a:ext cx="6972140" cy="5212232"/>
          </a:xfrm>
          <a:prstGeom prst="rect">
            <a:avLst/>
          </a:prstGeom>
        </p:spPr>
      </p:pic>
      <p:sp>
        <p:nvSpPr>
          <p:cNvPr id="2" name="Tytuł 1"/>
          <p:cNvSpPr>
            <a:spLocks noGrp="1"/>
          </p:cNvSpPr>
          <p:nvPr>
            <p:ph type="ctrTitle"/>
          </p:nvPr>
        </p:nvSpPr>
        <p:spPr>
          <a:xfrm>
            <a:off x="2053810" y="696502"/>
            <a:ext cx="3203954" cy="696521"/>
          </a:xfrm>
        </p:spPr>
        <p:txBody>
          <a:bodyPr/>
          <a:lstStyle/>
          <a:p>
            <a:pPr algn="l"/>
            <a:r>
              <a:rPr lang="pl-PL" dirty="0"/>
              <a:t>„Wiosna”</a:t>
            </a:r>
          </a:p>
        </p:txBody>
      </p:sp>
      <p:sp>
        <p:nvSpPr>
          <p:cNvPr id="3" name="Podtytuł 2"/>
          <p:cNvSpPr>
            <a:spLocks noGrp="1"/>
          </p:cNvSpPr>
          <p:nvPr>
            <p:ph type="subTitle" idx="1"/>
          </p:nvPr>
        </p:nvSpPr>
        <p:spPr>
          <a:xfrm>
            <a:off x="1410868" y="1500180"/>
            <a:ext cx="2625347" cy="3161132"/>
          </a:xfrm>
        </p:spPr>
        <p:txBody>
          <a:bodyPr>
            <a:normAutofit fontScale="92500" lnSpcReduction="10000"/>
          </a:bodyPr>
          <a:lstStyle/>
          <a:p>
            <a:r>
              <a:rPr lang="pl-PL" sz="1800" dirty="0">
                <a:solidFill>
                  <a:schemeClr val="tx1"/>
                </a:solidFill>
              </a:rPr>
              <a:t>Wiosna cieszy nas kwiatami,</a:t>
            </a:r>
          </a:p>
          <a:p>
            <a:r>
              <a:rPr lang="pl-PL" sz="1800" dirty="0">
                <a:solidFill>
                  <a:schemeClr val="tx1"/>
                </a:solidFill>
              </a:rPr>
              <a:t>Przylaszczkami, sasankami.</a:t>
            </a:r>
          </a:p>
          <a:p>
            <a:r>
              <a:rPr lang="pl-PL" sz="1800" dirty="0">
                <a:solidFill>
                  <a:schemeClr val="tx1"/>
                </a:solidFill>
              </a:rPr>
              <a:t>Ciepłe wiosenne słońce</a:t>
            </a:r>
          </a:p>
          <a:p>
            <a:r>
              <a:rPr lang="pl-PL" sz="1800" dirty="0">
                <a:solidFill>
                  <a:schemeClr val="tx1"/>
                </a:solidFill>
              </a:rPr>
              <a:t>Obudziło już wszystkie zające.</a:t>
            </a:r>
          </a:p>
          <a:p>
            <a:r>
              <a:rPr lang="pl-PL" sz="1800" dirty="0">
                <a:solidFill>
                  <a:schemeClr val="tx1"/>
                </a:solidFill>
              </a:rPr>
              <a:t>Od gór po morza brzegi wszędzie kwitną krokusy i przebiśniegi.</a:t>
            </a:r>
          </a:p>
          <a:p>
            <a:r>
              <a:rPr lang="pl-PL" sz="1800" dirty="0">
                <a:solidFill>
                  <a:schemeClr val="tx1"/>
                </a:solidFill>
              </a:rPr>
              <a:t>Witaj wiosno, zostań z nami przywitamy Cię razem z bocianami.</a:t>
            </a:r>
          </a:p>
          <a:p>
            <a:endParaRPr lang="pl-PL" sz="1800" dirty="0"/>
          </a:p>
          <a:p>
            <a:endParaRPr lang="pl-PL" dirty="0"/>
          </a:p>
        </p:txBody>
      </p:sp>
      <p:pic>
        <p:nvPicPr>
          <p:cNvPr id="6" name="Obraz 5" descr="bocian163.gif"/>
          <p:cNvPicPr>
            <a:picLocks noChangeAspect="1"/>
          </p:cNvPicPr>
          <p:nvPr/>
        </p:nvPicPr>
        <p:blipFill>
          <a:blip r:embed="rId4"/>
          <a:stretch>
            <a:fillRect/>
          </a:stretch>
        </p:blipFill>
        <p:spPr>
          <a:xfrm>
            <a:off x="3714744" y="3571866"/>
            <a:ext cx="2095512" cy="1571634"/>
          </a:xfrm>
          <a:prstGeom prst="rect">
            <a:avLst/>
          </a:prstGeom>
        </p:spPr>
      </p:pic>
      <p:pic>
        <p:nvPicPr>
          <p:cNvPr id="7" name="Obraz 6" descr="Krokusy.png"/>
          <p:cNvPicPr>
            <a:picLocks noChangeAspect="1"/>
          </p:cNvPicPr>
          <p:nvPr/>
        </p:nvPicPr>
        <p:blipFill>
          <a:blip r:embed="rId5"/>
          <a:stretch>
            <a:fillRect/>
          </a:stretch>
        </p:blipFill>
        <p:spPr>
          <a:xfrm rot="20152201">
            <a:off x="5246616" y="4105936"/>
            <a:ext cx="1758416" cy="1317165"/>
          </a:xfrm>
          <a:prstGeom prst="rect">
            <a:avLst/>
          </a:prstGeom>
        </p:spPr>
      </p:pic>
      <p:pic>
        <p:nvPicPr>
          <p:cNvPr id="8" name="Obraz 7" descr="0_ac9f5_d4d0c2b8_L.gif.jpg.gif"/>
          <p:cNvPicPr>
            <a:picLocks noChangeAspect="1"/>
          </p:cNvPicPr>
          <p:nvPr/>
        </p:nvPicPr>
        <p:blipFill>
          <a:blip r:embed="rId6"/>
          <a:stretch>
            <a:fillRect/>
          </a:stretch>
        </p:blipFill>
        <p:spPr>
          <a:xfrm rot="20196387">
            <a:off x="4089794" y="214296"/>
            <a:ext cx="2381250" cy="2343150"/>
          </a:xfrm>
          <a:prstGeom prst="rect">
            <a:avLst/>
          </a:prstGeom>
        </p:spPr>
      </p:pic>
      <p:sp>
        <p:nvSpPr>
          <p:cNvPr id="5" name="pole tekstowe 4">
            <a:extLst>
              <a:ext uri="{FF2B5EF4-FFF2-40B4-BE49-F238E27FC236}">
                <a16:creationId xmlns:a16="http://schemas.microsoft.com/office/drawing/2014/main" xmlns="" id="{E68770B4-2311-A144-A8ED-FBCBE1BB1F2D}"/>
              </a:ext>
            </a:extLst>
          </p:cNvPr>
          <p:cNvSpPr txBox="1"/>
          <p:nvPr/>
        </p:nvSpPr>
        <p:spPr>
          <a:xfrm rot="10800000">
            <a:off x="6325280" y="623515"/>
            <a:ext cx="1371600" cy="300082"/>
          </a:xfrm>
          <a:prstGeom prst="rect">
            <a:avLst/>
          </a:prstGeom>
          <a:noFill/>
        </p:spPr>
        <p:txBody>
          <a:bodyPr wrap="square" rtlCol="0">
            <a:spAutoFit/>
          </a:bodyPr>
          <a:lstStyle/>
          <a:p>
            <a:pPr>
              <a:buClrTx/>
              <a:buFontTx/>
              <a:buNone/>
            </a:pPr>
            <a:endParaRPr lang="pl-PL" sz="1350" kern="1200">
              <a:solidFill>
                <a:prstClr val="black"/>
              </a:solidFill>
              <a:latin typeface="Calibri"/>
            </a:endParaRPr>
          </a:p>
        </p:txBody>
      </p:sp>
      <p:sp>
        <p:nvSpPr>
          <p:cNvPr id="9" name="pole tekstowe 8">
            <a:extLst>
              <a:ext uri="{FF2B5EF4-FFF2-40B4-BE49-F238E27FC236}">
                <a16:creationId xmlns:a16="http://schemas.microsoft.com/office/drawing/2014/main" xmlns="" id="{26B5AE7F-C41D-074E-80AC-BEC2C9B400C7}"/>
              </a:ext>
            </a:extLst>
          </p:cNvPr>
          <p:cNvSpPr txBox="1"/>
          <p:nvPr/>
        </p:nvSpPr>
        <p:spPr>
          <a:xfrm rot="5975173">
            <a:off x="6212335" y="472060"/>
            <a:ext cx="1009741" cy="300082"/>
          </a:xfrm>
          <a:prstGeom prst="rect">
            <a:avLst/>
          </a:prstGeom>
          <a:noFill/>
        </p:spPr>
        <p:txBody>
          <a:bodyPr wrap="square" rtlCol="0">
            <a:spAutoFit/>
          </a:bodyPr>
          <a:lstStyle/>
          <a:p>
            <a:pPr>
              <a:buClrTx/>
              <a:buFontTx/>
              <a:buNone/>
            </a:pPr>
            <a:endParaRPr lang="pl-PL" sz="1350" kern="1200">
              <a:solidFill>
                <a:prstClr val="black"/>
              </a:solidFill>
              <a:latin typeface="Calibri"/>
            </a:endParaRPr>
          </a:p>
        </p:txBody>
      </p:sp>
      <p:sp>
        <p:nvSpPr>
          <p:cNvPr id="10" name="pole tekstowe 9">
            <a:extLst>
              <a:ext uri="{FF2B5EF4-FFF2-40B4-BE49-F238E27FC236}">
                <a16:creationId xmlns:a16="http://schemas.microsoft.com/office/drawing/2014/main" xmlns="" id="{FE217D4A-FA2F-AE45-A831-191B7468F39C}"/>
              </a:ext>
            </a:extLst>
          </p:cNvPr>
          <p:cNvSpPr txBox="1"/>
          <p:nvPr/>
        </p:nvSpPr>
        <p:spPr>
          <a:xfrm rot="20720576">
            <a:off x="6411898" y="342212"/>
            <a:ext cx="1593125" cy="507831"/>
          </a:xfrm>
          <a:prstGeom prst="rect">
            <a:avLst/>
          </a:prstGeom>
          <a:noFill/>
        </p:spPr>
        <p:txBody>
          <a:bodyPr wrap="square" rtlCol="0">
            <a:spAutoFit/>
          </a:bodyPr>
          <a:lstStyle/>
          <a:p>
            <a:pPr>
              <a:buClrTx/>
              <a:buFontTx/>
              <a:buNone/>
            </a:pPr>
            <a:r>
              <a:rPr lang="pl-PL" sz="1350" kern="1200">
                <a:solidFill>
                  <a:srgbClr val="FF0000"/>
                </a:solidFill>
                <a:latin typeface="Calibri"/>
              </a:rPr>
              <a:t>DAWID PYLAK</a:t>
            </a:r>
          </a:p>
          <a:p>
            <a:pPr>
              <a:buClrTx/>
              <a:buFontTx/>
              <a:buNone/>
            </a:pPr>
            <a:r>
              <a:rPr lang="pl-PL" sz="1350" kern="1200">
                <a:solidFill>
                  <a:srgbClr val="FF0000"/>
                </a:solidFill>
                <a:latin typeface="Calibri"/>
              </a:rPr>
              <a:t>     Kl.IV.B</a:t>
            </a:r>
            <a:endParaRPr lang="pl-PL" sz="1350" kern="1200">
              <a:solidFill>
                <a:prstClr val="black"/>
              </a:solidFill>
              <a:latin typeface="Calibri"/>
            </a:endParaRPr>
          </a:p>
        </p:txBody>
      </p:sp>
    </p:spTree>
    <p:custDataLst>
      <p:tags r:id="rId1"/>
    </p:custDataLst>
    <p:extLst>
      <p:ext uri="{BB962C8B-B14F-4D97-AF65-F5344CB8AC3E}">
        <p14:creationId xmlns:p14="http://schemas.microsoft.com/office/powerpoint/2010/main" val="2873291853"/>
      </p:ext>
    </p:extLst>
  </p:cSld>
  <p:clrMapOvr>
    <a:masterClrMapping/>
  </p:clrMapOvr>
  <mc:AlternateContent xmlns:mc="http://schemas.openxmlformats.org/markup-compatibility/2006">
    <mc:Choice xmlns:p14="http://schemas.microsoft.com/office/powerpoint/2010/main" Requires="p14">
      <p:transition spd="slow" p14:dur="2000" advTm="19668"/>
    </mc:Choice>
    <mc:Fallback>
      <p:transition spd="slow" advTm="196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4482913" y="2433250"/>
            <a:ext cx="223138" cy="300082"/>
          </a:xfrm>
          <a:prstGeom prst="rect">
            <a:avLst/>
          </a:prstGeom>
        </p:spPr>
        <p:txBody>
          <a:bodyPr wrap="none">
            <a:spAutoFit/>
          </a:bodyPr>
          <a:lstStyle/>
          <a:p>
            <a:pPr>
              <a:buClrTx/>
              <a:buFontTx/>
              <a:buNone/>
            </a:pPr>
            <a:r>
              <a:rPr lang="en-US" sz="1350" kern="1200" dirty="0">
                <a:solidFill>
                  <a:prstClr val="black"/>
                </a:solidFill>
                <a:latin typeface="Calibri" panose="020F0502020204030204"/>
              </a:rPr>
              <a:t> </a:t>
            </a:r>
          </a:p>
        </p:txBody>
      </p:sp>
      <p:pic>
        <p:nvPicPr>
          <p:cNvPr id="1026" name="Picture 2" descr="Wiosenne kwiaty - marzec - E-ogród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5157788"/>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p:cNvSpPr/>
          <p:nvPr/>
        </p:nvSpPr>
        <p:spPr>
          <a:xfrm>
            <a:off x="321469" y="217260"/>
            <a:ext cx="4572000" cy="2585323"/>
          </a:xfrm>
          <a:prstGeom prst="rect">
            <a:avLst/>
          </a:prstGeom>
        </p:spPr>
        <p:txBody>
          <a:bodyPr>
            <a:spAutoFit/>
          </a:bodyPr>
          <a:lstStyle/>
          <a:p>
            <a:pPr>
              <a:buClrTx/>
              <a:buFontTx/>
              <a:buNone/>
            </a:pPr>
            <a:r>
              <a:rPr lang="pl-PL" sz="2700" kern="1200" dirty="0">
                <a:solidFill>
                  <a:prstClr val="white"/>
                </a:solidFill>
                <a:latin typeface="Calibri" panose="020F0502020204030204"/>
              </a:rPr>
              <a:t>Nadchodzi już wiosna </a:t>
            </a:r>
          </a:p>
          <a:p>
            <a:pPr>
              <a:buClrTx/>
              <a:buFontTx/>
              <a:buNone/>
            </a:pPr>
            <a:r>
              <a:rPr lang="pl-PL" sz="2700" kern="1200" dirty="0">
                <a:solidFill>
                  <a:prstClr val="white"/>
                </a:solidFill>
                <a:latin typeface="Calibri" panose="020F0502020204030204"/>
              </a:rPr>
              <a:t>Jest bardzo radosna</a:t>
            </a:r>
          </a:p>
          <a:p>
            <a:pPr>
              <a:buClrTx/>
              <a:buFontTx/>
              <a:buNone/>
            </a:pPr>
            <a:r>
              <a:rPr lang="pl-PL" sz="2700" kern="1200" dirty="0">
                <a:solidFill>
                  <a:prstClr val="white"/>
                </a:solidFill>
                <a:latin typeface="Calibri" panose="020F0502020204030204"/>
              </a:rPr>
              <a:t>Wiatr trochę powiewa</a:t>
            </a:r>
          </a:p>
          <a:p>
            <a:pPr>
              <a:buClrTx/>
              <a:buFontTx/>
              <a:buNone/>
            </a:pPr>
            <a:r>
              <a:rPr lang="pl-PL" sz="2700" kern="1200" dirty="0">
                <a:solidFill>
                  <a:prstClr val="white"/>
                </a:solidFill>
                <a:latin typeface="Calibri" panose="020F0502020204030204"/>
              </a:rPr>
              <a:t>Porusza lekko drzewa</a:t>
            </a:r>
          </a:p>
          <a:p>
            <a:pPr>
              <a:buClrTx/>
              <a:buFontTx/>
              <a:buNone/>
            </a:pPr>
            <a:r>
              <a:rPr lang="pl-PL" sz="2700" kern="1200" dirty="0">
                <a:solidFill>
                  <a:prstClr val="white"/>
                </a:solidFill>
                <a:latin typeface="Calibri" panose="020F0502020204030204"/>
              </a:rPr>
              <a:t>To jest wiosenny czas </a:t>
            </a:r>
          </a:p>
          <a:p>
            <a:pPr>
              <a:buClrTx/>
              <a:buFontTx/>
              <a:buNone/>
            </a:pPr>
            <a:r>
              <a:rPr lang="pl-PL" sz="2700" kern="1200" dirty="0">
                <a:solidFill>
                  <a:prstClr val="white"/>
                </a:solidFill>
                <a:latin typeface="Calibri" panose="020F0502020204030204"/>
              </a:rPr>
              <a:t>Wiosna lubi nas!</a:t>
            </a:r>
          </a:p>
        </p:txBody>
      </p:sp>
      <p:sp>
        <p:nvSpPr>
          <p:cNvPr id="7" name="pole tekstowe 6"/>
          <p:cNvSpPr txBox="1"/>
          <p:nvPr/>
        </p:nvSpPr>
        <p:spPr>
          <a:xfrm>
            <a:off x="3777191" y="4469152"/>
            <a:ext cx="1636987" cy="611706"/>
          </a:xfrm>
          <a:prstGeom prst="rect">
            <a:avLst/>
          </a:prstGeom>
          <a:noFill/>
        </p:spPr>
        <p:txBody>
          <a:bodyPr wrap="none" rtlCol="0">
            <a:spAutoFit/>
          </a:bodyPr>
          <a:lstStyle/>
          <a:p>
            <a:pPr>
              <a:buClrTx/>
              <a:buFontTx/>
              <a:buNone/>
            </a:pPr>
            <a:r>
              <a:rPr lang="pl-PL" sz="3375" kern="1200" dirty="0">
                <a:solidFill>
                  <a:prstClr val="white"/>
                </a:solidFill>
                <a:latin typeface="Calibri" panose="020F0502020204030204"/>
              </a:rPr>
              <a:t>Klasa 8b</a:t>
            </a:r>
            <a:endParaRPr lang="en-US" sz="3375" kern="120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662337915"/>
      </p:ext>
    </p:extLst>
  </p:cSld>
  <p:clrMapOvr>
    <a:masterClrMapping/>
  </p:clrMapOvr>
  <mc:AlternateContent xmlns:mc="http://schemas.openxmlformats.org/markup-compatibility/2006">
    <mc:Choice xmlns:p14="http://schemas.microsoft.com/office/powerpoint/2010/main" Requires="p14">
      <p:transition spd="slow" p14:dur="2000" advTm="10340"/>
    </mc:Choice>
    <mc:Fallback>
      <p:transition spd="slow" advTm="103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body" idx="1"/>
          </p:nvPr>
        </p:nvSpPr>
        <p:spPr>
          <a:xfrm>
            <a:off x="0" y="-36750"/>
            <a:ext cx="5272200" cy="52170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pl" sz="1595" dirty="0">
                <a:solidFill>
                  <a:srgbClr val="000000"/>
                </a:solidFill>
                <a:highlight>
                  <a:srgbClr val="FFFFFF"/>
                </a:highlight>
                <a:latin typeface="Lobster"/>
                <a:ea typeface="Lobster"/>
                <a:cs typeface="Lobster"/>
                <a:sym typeface="Lobster"/>
              </a:rPr>
              <a:t>Ines huśta się na huśtawce,</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Weronika przechadza się po łące, </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 Milena na polanie stokrotki zbiera,</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a Iga i Iga piłkę rzucają,</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Oliwier i Franek wesoło spacerują,</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Olivier z Nikodemem  puszczają latawce,</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 A Rozalia i Marianka śpiewają do ranka,</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Bartek siedzi pod jabłonką,</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Nikola i Angelika wesoło skaczą,</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Ada i Antek łapią motyle,</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Michał z Kubą w kosza grają,</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Julka szeroko się uśmiecha i patrzy jak Zuzia, Asia i Natalia  bryka  po trampolinie,</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0"/>
              </a:spcAft>
              <a:buSzPts val="1018"/>
              <a:buNone/>
            </a:pPr>
            <a:r>
              <a:rPr lang="pl" sz="1595" dirty="0">
                <a:solidFill>
                  <a:srgbClr val="000000"/>
                </a:solidFill>
                <a:highlight>
                  <a:srgbClr val="FFFFFF"/>
                </a:highlight>
                <a:latin typeface="Lobster"/>
                <a:ea typeface="Lobster"/>
                <a:cs typeface="Lobster"/>
                <a:sym typeface="Lobster"/>
              </a:rPr>
              <a:t>Karol i Marika kwiatki wąchają i szeroko się uśmiechają.</a:t>
            </a:r>
            <a:endParaRPr sz="1595" dirty="0">
              <a:solidFill>
                <a:srgbClr val="000000"/>
              </a:solidFill>
              <a:highlight>
                <a:srgbClr val="FFFFFF"/>
              </a:highlight>
              <a:latin typeface="Lobster"/>
              <a:ea typeface="Lobster"/>
              <a:cs typeface="Lobster"/>
              <a:sym typeface="Lobster"/>
            </a:endParaRPr>
          </a:p>
          <a:p>
            <a:pPr marL="0" lvl="0" indent="0" algn="l" rtl="0">
              <a:lnSpc>
                <a:spcPct val="95000"/>
              </a:lnSpc>
              <a:spcBef>
                <a:spcPts val="1200"/>
              </a:spcBef>
              <a:spcAft>
                <a:spcPts val="1200"/>
              </a:spcAft>
              <a:buSzPts val="1018"/>
              <a:buNone/>
            </a:pPr>
            <a:endParaRPr sz="1295" b="1" dirty="0">
              <a:solidFill>
                <a:srgbClr val="EA9999"/>
              </a:solidFill>
              <a:highlight>
                <a:srgbClr val="FFFFFF"/>
              </a:highlight>
              <a:latin typeface="Lobster"/>
              <a:ea typeface="Lobster"/>
              <a:cs typeface="Lobster"/>
              <a:sym typeface="Lobster"/>
            </a:endParaRPr>
          </a:p>
        </p:txBody>
      </p:sp>
      <p:pic>
        <p:nvPicPr>
          <p:cNvPr id="68" name="Google Shape;68;p14"/>
          <p:cNvPicPr preferRelativeResize="0"/>
          <p:nvPr/>
        </p:nvPicPr>
        <p:blipFill>
          <a:blip r:embed="rId5">
            <a:alphaModFix/>
          </a:blip>
          <a:stretch>
            <a:fillRect/>
          </a:stretch>
        </p:blipFill>
        <p:spPr>
          <a:xfrm>
            <a:off x="6051900" y="3409650"/>
            <a:ext cx="3036025" cy="1706250"/>
          </a:xfrm>
          <a:prstGeom prst="rect">
            <a:avLst/>
          </a:prstGeom>
          <a:noFill/>
          <a:ln>
            <a:noFill/>
          </a:ln>
        </p:spPr>
      </p:pic>
      <p:pic>
        <p:nvPicPr>
          <p:cNvPr id="69" name="Google Shape;69;p14"/>
          <p:cNvPicPr preferRelativeResize="0"/>
          <p:nvPr/>
        </p:nvPicPr>
        <p:blipFill rotWithShape="1">
          <a:blip r:embed="rId6">
            <a:alphaModFix/>
          </a:blip>
          <a:srcRect l="1670" t="2860" r="-1670" b="-2859"/>
          <a:stretch/>
        </p:blipFill>
        <p:spPr>
          <a:xfrm rot="5400000">
            <a:off x="6529200" y="2686000"/>
            <a:ext cx="1963900" cy="3153550"/>
          </a:xfrm>
          <a:prstGeom prst="rect">
            <a:avLst/>
          </a:prstGeom>
          <a:noFill/>
          <a:ln>
            <a:noFill/>
          </a:ln>
        </p:spPr>
      </p:pic>
      <p:pic>
        <p:nvPicPr>
          <p:cNvPr id="70" name="Google Shape;70;p14"/>
          <p:cNvPicPr preferRelativeResize="0"/>
          <p:nvPr/>
        </p:nvPicPr>
        <p:blipFill>
          <a:blip r:embed="rId7">
            <a:alphaModFix/>
          </a:blip>
          <a:stretch>
            <a:fillRect/>
          </a:stretch>
        </p:blipFill>
        <p:spPr>
          <a:xfrm>
            <a:off x="7137300" y="86575"/>
            <a:ext cx="1670075" cy="2154925"/>
          </a:xfrm>
          <a:prstGeom prst="rect">
            <a:avLst/>
          </a:prstGeom>
          <a:noFill/>
          <a:ln>
            <a:noFill/>
          </a:ln>
        </p:spPr>
      </p:pic>
    </p:spTree>
    <p:custDataLst>
      <p:tags r:id="rId1"/>
    </p:custDataLst>
    <p:extLst>
      <p:ext uri="{BB962C8B-B14F-4D97-AF65-F5344CB8AC3E}">
        <p14:creationId xmlns:p14="http://schemas.microsoft.com/office/powerpoint/2010/main" val="1017983154"/>
      </p:ext>
    </p:extLst>
  </p:cSld>
  <p:clrMapOvr>
    <a:masterClrMapping/>
  </p:clrMapOvr>
  <mc:AlternateContent xmlns:mc="http://schemas.openxmlformats.org/markup-compatibility/2006">
    <mc:Choice xmlns:p14="http://schemas.microsoft.com/office/powerpoint/2010/main" Requires="p14">
      <p:transition spd="slow" p14:dur="2000" advTm="23052"/>
    </mc:Choice>
    <mc:Fallback>
      <p:transition spd="slow" advTm="23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Effect transition="in" filter="fade">
                                      <p:cBhvr>
                                        <p:cTn id="7" dur="500"/>
                                        <p:tgtEl>
                                          <p:spTgt spid="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xEl>
                                              <p:pRg st="1" end="1"/>
                                            </p:txEl>
                                          </p:spTgt>
                                        </p:tgtEl>
                                        <p:attrNameLst>
                                          <p:attrName>style.visibility</p:attrName>
                                        </p:attrNameLst>
                                      </p:cBhvr>
                                      <p:to>
                                        <p:strVal val="visible"/>
                                      </p:to>
                                    </p:set>
                                    <p:animEffect transition="in" filter="fade">
                                      <p:cBhvr>
                                        <p:cTn id="12" dur="500"/>
                                        <p:tgtEl>
                                          <p:spTgt spid="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
                                            <p:txEl>
                                              <p:pRg st="2" end="2"/>
                                            </p:txEl>
                                          </p:spTgt>
                                        </p:tgtEl>
                                        <p:attrNameLst>
                                          <p:attrName>style.visibility</p:attrName>
                                        </p:attrNameLst>
                                      </p:cBhvr>
                                      <p:to>
                                        <p:strVal val="visible"/>
                                      </p:to>
                                    </p:set>
                                    <p:animEffect transition="in" filter="fade">
                                      <p:cBhvr>
                                        <p:cTn id="17" dur="500"/>
                                        <p:tgtEl>
                                          <p:spTgt spid="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
                                            <p:txEl>
                                              <p:pRg st="3" end="3"/>
                                            </p:txEl>
                                          </p:spTgt>
                                        </p:tgtEl>
                                        <p:attrNameLst>
                                          <p:attrName>style.visibility</p:attrName>
                                        </p:attrNameLst>
                                      </p:cBhvr>
                                      <p:to>
                                        <p:strVal val="visible"/>
                                      </p:to>
                                    </p:set>
                                    <p:animEffect transition="in" filter="fade">
                                      <p:cBhvr>
                                        <p:cTn id="22" dur="500"/>
                                        <p:tgtEl>
                                          <p:spTgt spid="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7">
                                            <p:txEl>
                                              <p:pRg st="4" end="4"/>
                                            </p:txEl>
                                          </p:spTgt>
                                        </p:tgtEl>
                                        <p:attrNameLst>
                                          <p:attrName>style.visibility</p:attrName>
                                        </p:attrNameLst>
                                      </p:cBhvr>
                                      <p:to>
                                        <p:strVal val="visible"/>
                                      </p:to>
                                    </p:set>
                                    <p:animEffect transition="in" filter="fade">
                                      <p:cBhvr>
                                        <p:cTn id="27" dur="500"/>
                                        <p:tgtEl>
                                          <p:spTgt spid="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
                                            <p:txEl>
                                              <p:pRg st="5" end="5"/>
                                            </p:txEl>
                                          </p:spTgt>
                                        </p:tgtEl>
                                        <p:attrNameLst>
                                          <p:attrName>style.visibility</p:attrName>
                                        </p:attrNameLst>
                                      </p:cBhvr>
                                      <p:to>
                                        <p:strVal val="visible"/>
                                      </p:to>
                                    </p:set>
                                    <p:animEffect transition="in" filter="fade">
                                      <p:cBhvr>
                                        <p:cTn id="32" dur="500"/>
                                        <p:tgtEl>
                                          <p:spTgt spid="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7">
                                            <p:txEl>
                                              <p:pRg st="6" end="6"/>
                                            </p:txEl>
                                          </p:spTgt>
                                        </p:tgtEl>
                                        <p:attrNameLst>
                                          <p:attrName>style.visibility</p:attrName>
                                        </p:attrNameLst>
                                      </p:cBhvr>
                                      <p:to>
                                        <p:strVal val="visible"/>
                                      </p:to>
                                    </p:set>
                                    <p:animEffect transition="in" filter="fade">
                                      <p:cBhvr>
                                        <p:cTn id="37" dur="500"/>
                                        <p:tgtEl>
                                          <p:spTgt spid="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
                                            <p:txEl>
                                              <p:pRg st="7" end="7"/>
                                            </p:txEl>
                                          </p:spTgt>
                                        </p:tgtEl>
                                        <p:attrNameLst>
                                          <p:attrName>style.visibility</p:attrName>
                                        </p:attrNameLst>
                                      </p:cBhvr>
                                      <p:to>
                                        <p:strVal val="visible"/>
                                      </p:to>
                                    </p:set>
                                    <p:animEffect transition="in" filter="fade">
                                      <p:cBhvr>
                                        <p:cTn id="42" dur="500"/>
                                        <p:tgtEl>
                                          <p:spTgt spid="6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7">
                                            <p:txEl>
                                              <p:pRg st="8" end="8"/>
                                            </p:txEl>
                                          </p:spTgt>
                                        </p:tgtEl>
                                        <p:attrNameLst>
                                          <p:attrName>style.visibility</p:attrName>
                                        </p:attrNameLst>
                                      </p:cBhvr>
                                      <p:to>
                                        <p:strVal val="visible"/>
                                      </p:to>
                                    </p:set>
                                    <p:animEffect transition="in" filter="fade">
                                      <p:cBhvr>
                                        <p:cTn id="47" dur="500"/>
                                        <p:tgtEl>
                                          <p:spTgt spid="6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7">
                                            <p:txEl>
                                              <p:pRg st="9" end="9"/>
                                            </p:txEl>
                                          </p:spTgt>
                                        </p:tgtEl>
                                        <p:attrNameLst>
                                          <p:attrName>style.visibility</p:attrName>
                                        </p:attrNameLst>
                                      </p:cBhvr>
                                      <p:to>
                                        <p:strVal val="visible"/>
                                      </p:to>
                                    </p:set>
                                    <p:animEffect transition="in" filter="fade">
                                      <p:cBhvr>
                                        <p:cTn id="52" dur="500"/>
                                        <p:tgtEl>
                                          <p:spTgt spid="6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7">
                                            <p:txEl>
                                              <p:pRg st="10" end="10"/>
                                            </p:txEl>
                                          </p:spTgt>
                                        </p:tgtEl>
                                        <p:attrNameLst>
                                          <p:attrName>style.visibility</p:attrName>
                                        </p:attrNameLst>
                                      </p:cBhvr>
                                      <p:to>
                                        <p:strVal val="visible"/>
                                      </p:to>
                                    </p:set>
                                    <p:animEffect transition="in" filter="fade">
                                      <p:cBhvr>
                                        <p:cTn id="57" dur="500"/>
                                        <p:tgtEl>
                                          <p:spTgt spid="6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7">
                                            <p:txEl>
                                              <p:pRg st="11" end="11"/>
                                            </p:txEl>
                                          </p:spTgt>
                                        </p:tgtEl>
                                        <p:attrNameLst>
                                          <p:attrName>style.visibility</p:attrName>
                                        </p:attrNameLst>
                                      </p:cBhvr>
                                      <p:to>
                                        <p:strVal val="visible"/>
                                      </p:to>
                                    </p:set>
                                    <p:animEffect transition="in" filter="fade">
                                      <p:cBhvr>
                                        <p:cTn id="62" dur="500"/>
                                        <p:tgtEl>
                                          <p:spTgt spid="6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xEl>
                                              <p:pRg st="12" end="12"/>
                                            </p:txEl>
                                          </p:spTgt>
                                        </p:tgtEl>
                                        <p:attrNameLst>
                                          <p:attrName>style.visibility</p:attrName>
                                        </p:attrNameLst>
                                      </p:cBhvr>
                                      <p:to>
                                        <p:strVal val="visible"/>
                                      </p:to>
                                    </p:set>
                                    <p:animEffect transition="in" filter="fade">
                                      <p:cBhvr>
                                        <p:cTn id="67" dur="500"/>
                                        <p:tgtEl>
                                          <p:spTgt spid="6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4">
            <a:alphaModFix/>
          </a:blip>
          <a:stretch>
            <a:fillRect/>
          </a:stretch>
        </p:blipFill>
        <p:spPr>
          <a:xfrm>
            <a:off x="0" y="0"/>
            <a:ext cx="2670875" cy="2670875"/>
          </a:xfrm>
          <a:prstGeom prst="rect">
            <a:avLst/>
          </a:prstGeom>
          <a:noFill/>
          <a:ln>
            <a:noFill/>
          </a:ln>
        </p:spPr>
      </p:pic>
      <p:pic>
        <p:nvPicPr>
          <p:cNvPr id="76" name="Google Shape;76;p15"/>
          <p:cNvPicPr preferRelativeResize="0"/>
          <p:nvPr/>
        </p:nvPicPr>
        <p:blipFill>
          <a:blip r:embed="rId5">
            <a:alphaModFix/>
          </a:blip>
          <a:stretch>
            <a:fillRect/>
          </a:stretch>
        </p:blipFill>
        <p:spPr>
          <a:xfrm>
            <a:off x="4538800" y="0"/>
            <a:ext cx="2577024" cy="1834576"/>
          </a:xfrm>
          <a:prstGeom prst="rect">
            <a:avLst/>
          </a:prstGeom>
          <a:noFill/>
          <a:ln>
            <a:noFill/>
          </a:ln>
        </p:spPr>
      </p:pic>
      <p:pic>
        <p:nvPicPr>
          <p:cNvPr id="77" name="Google Shape;77;p15"/>
          <p:cNvPicPr preferRelativeResize="0"/>
          <p:nvPr/>
        </p:nvPicPr>
        <p:blipFill>
          <a:blip r:embed="rId6">
            <a:alphaModFix/>
          </a:blip>
          <a:stretch>
            <a:fillRect/>
          </a:stretch>
        </p:blipFill>
        <p:spPr>
          <a:xfrm>
            <a:off x="2670875" y="-2"/>
            <a:ext cx="1867937" cy="1834577"/>
          </a:xfrm>
          <a:prstGeom prst="rect">
            <a:avLst/>
          </a:prstGeom>
          <a:noFill/>
          <a:ln>
            <a:noFill/>
          </a:ln>
        </p:spPr>
      </p:pic>
      <p:pic>
        <p:nvPicPr>
          <p:cNvPr id="78" name="Google Shape;78;p15"/>
          <p:cNvPicPr preferRelativeResize="0"/>
          <p:nvPr/>
        </p:nvPicPr>
        <p:blipFill>
          <a:blip r:embed="rId7">
            <a:alphaModFix/>
          </a:blip>
          <a:stretch>
            <a:fillRect/>
          </a:stretch>
        </p:blipFill>
        <p:spPr>
          <a:xfrm>
            <a:off x="2662850" y="1834575"/>
            <a:ext cx="3515075" cy="1977225"/>
          </a:xfrm>
          <a:prstGeom prst="rect">
            <a:avLst/>
          </a:prstGeom>
          <a:noFill/>
          <a:ln>
            <a:noFill/>
          </a:ln>
        </p:spPr>
      </p:pic>
      <p:pic>
        <p:nvPicPr>
          <p:cNvPr id="79" name="Google Shape;79;p15"/>
          <p:cNvPicPr preferRelativeResize="0"/>
          <p:nvPr/>
        </p:nvPicPr>
        <p:blipFill>
          <a:blip r:embed="rId8">
            <a:alphaModFix/>
          </a:blip>
          <a:stretch>
            <a:fillRect/>
          </a:stretch>
        </p:blipFill>
        <p:spPr>
          <a:xfrm>
            <a:off x="2662845" y="1834583"/>
            <a:ext cx="913843" cy="726840"/>
          </a:xfrm>
          <a:prstGeom prst="rect">
            <a:avLst/>
          </a:prstGeom>
          <a:noFill/>
          <a:ln>
            <a:noFill/>
          </a:ln>
        </p:spPr>
      </p:pic>
      <p:pic>
        <p:nvPicPr>
          <p:cNvPr id="80" name="Google Shape;80;p15"/>
          <p:cNvPicPr preferRelativeResize="0"/>
          <p:nvPr/>
        </p:nvPicPr>
        <p:blipFill rotWithShape="1">
          <a:blip r:embed="rId9">
            <a:alphaModFix/>
          </a:blip>
          <a:srcRect/>
          <a:stretch/>
        </p:blipFill>
        <p:spPr>
          <a:xfrm>
            <a:off x="4481901" y="3587275"/>
            <a:ext cx="1696025" cy="1676672"/>
          </a:xfrm>
          <a:prstGeom prst="rect">
            <a:avLst/>
          </a:prstGeom>
          <a:noFill/>
          <a:ln>
            <a:noFill/>
          </a:ln>
        </p:spPr>
      </p:pic>
      <p:pic>
        <p:nvPicPr>
          <p:cNvPr id="81" name="Google Shape;81;p15"/>
          <p:cNvPicPr preferRelativeResize="0"/>
          <p:nvPr/>
        </p:nvPicPr>
        <p:blipFill>
          <a:blip r:embed="rId10">
            <a:alphaModFix/>
          </a:blip>
          <a:stretch>
            <a:fillRect/>
          </a:stretch>
        </p:blipFill>
        <p:spPr>
          <a:xfrm>
            <a:off x="8025" y="2670875"/>
            <a:ext cx="1983550" cy="2532774"/>
          </a:xfrm>
          <a:prstGeom prst="rect">
            <a:avLst/>
          </a:prstGeom>
          <a:noFill/>
          <a:ln>
            <a:noFill/>
          </a:ln>
        </p:spPr>
      </p:pic>
      <p:pic>
        <p:nvPicPr>
          <p:cNvPr id="82" name="Google Shape;82;p15"/>
          <p:cNvPicPr preferRelativeResize="0"/>
          <p:nvPr/>
        </p:nvPicPr>
        <p:blipFill>
          <a:blip r:embed="rId11">
            <a:alphaModFix/>
          </a:blip>
          <a:stretch>
            <a:fillRect/>
          </a:stretch>
        </p:blipFill>
        <p:spPr>
          <a:xfrm>
            <a:off x="6784175" y="0"/>
            <a:ext cx="2359837" cy="2111550"/>
          </a:xfrm>
          <a:prstGeom prst="rect">
            <a:avLst/>
          </a:prstGeom>
          <a:noFill/>
          <a:ln>
            <a:noFill/>
          </a:ln>
        </p:spPr>
      </p:pic>
      <p:pic>
        <p:nvPicPr>
          <p:cNvPr id="83" name="Google Shape;83;p15"/>
          <p:cNvPicPr preferRelativeResize="0"/>
          <p:nvPr/>
        </p:nvPicPr>
        <p:blipFill rotWithShape="1">
          <a:blip r:embed="rId12">
            <a:alphaModFix/>
          </a:blip>
          <a:srcRect t="-51699" r="-5207"/>
          <a:stretch/>
        </p:blipFill>
        <p:spPr>
          <a:xfrm>
            <a:off x="1991575" y="3152400"/>
            <a:ext cx="2666525" cy="2111549"/>
          </a:xfrm>
          <a:prstGeom prst="rect">
            <a:avLst/>
          </a:prstGeom>
          <a:noFill/>
          <a:ln>
            <a:noFill/>
          </a:ln>
        </p:spPr>
      </p:pic>
      <p:pic>
        <p:nvPicPr>
          <p:cNvPr id="84" name="Google Shape;84;p15"/>
          <p:cNvPicPr preferRelativeResize="0"/>
          <p:nvPr/>
        </p:nvPicPr>
        <p:blipFill>
          <a:blip r:embed="rId13">
            <a:alphaModFix/>
          </a:blip>
          <a:stretch>
            <a:fillRect/>
          </a:stretch>
        </p:blipFill>
        <p:spPr>
          <a:xfrm>
            <a:off x="6177925" y="2906925"/>
            <a:ext cx="2308120" cy="2357025"/>
          </a:xfrm>
          <a:prstGeom prst="rect">
            <a:avLst/>
          </a:prstGeom>
          <a:noFill/>
          <a:ln>
            <a:noFill/>
          </a:ln>
        </p:spPr>
      </p:pic>
      <p:pic>
        <p:nvPicPr>
          <p:cNvPr id="85" name="Google Shape;85;p15"/>
          <p:cNvPicPr preferRelativeResize="0"/>
          <p:nvPr/>
        </p:nvPicPr>
        <p:blipFill>
          <a:blip r:embed="rId14">
            <a:alphaModFix/>
          </a:blip>
          <a:stretch>
            <a:fillRect/>
          </a:stretch>
        </p:blipFill>
        <p:spPr>
          <a:xfrm>
            <a:off x="7533475" y="1964575"/>
            <a:ext cx="1610525" cy="1559575"/>
          </a:xfrm>
          <a:prstGeom prst="rect">
            <a:avLst/>
          </a:prstGeom>
          <a:noFill/>
          <a:ln>
            <a:noFill/>
          </a:ln>
        </p:spPr>
      </p:pic>
      <p:pic>
        <p:nvPicPr>
          <p:cNvPr id="86" name="Google Shape;86;p15"/>
          <p:cNvPicPr preferRelativeResize="0"/>
          <p:nvPr/>
        </p:nvPicPr>
        <p:blipFill>
          <a:blip r:embed="rId15">
            <a:alphaModFix/>
          </a:blip>
          <a:stretch>
            <a:fillRect/>
          </a:stretch>
        </p:blipFill>
        <p:spPr>
          <a:xfrm>
            <a:off x="7844600" y="3524154"/>
            <a:ext cx="1299400" cy="1619347"/>
          </a:xfrm>
          <a:prstGeom prst="rect">
            <a:avLst/>
          </a:prstGeom>
          <a:noFill/>
          <a:ln>
            <a:noFill/>
          </a:ln>
        </p:spPr>
      </p:pic>
      <p:pic>
        <p:nvPicPr>
          <p:cNvPr id="87" name="Google Shape;87;p15"/>
          <p:cNvPicPr preferRelativeResize="0"/>
          <p:nvPr/>
        </p:nvPicPr>
        <p:blipFill>
          <a:blip r:embed="rId16">
            <a:alphaModFix/>
          </a:blip>
          <a:stretch>
            <a:fillRect/>
          </a:stretch>
        </p:blipFill>
        <p:spPr>
          <a:xfrm>
            <a:off x="5628475" y="1675475"/>
            <a:ext cx="1905000" cy="1905000"/>
          </a:xfrm>
          <a:prstGeom prst="rect">
            <a:avLst/>
          </a:prstGeom>
          <a:noFill/>
          <a:ln>
            <a:noFill/>
          </a:ln>
        </p:spPr>
      </p:pic>
      <p:pic>
        <p:nvPicPr>
          <p:cNvPr id="88" name="Google Shape;88;p15"/>
          <p:cNvPicPr preferRelativeResize="0"/>
          <p:nvPr/>
        </p:nvPicPr>
        <p:blipFill>
          <a:blip r:embed="rId17">
            <a:alphaModFix/>
          </a:blip>
          <a:stretch>
            <a:fillRect/>
          </a:stretch>
        </p:blipFill>
        <p:spPr>
          <a:xfrm>
            <a:off x="1841075" y="2561436"/>
            <a:ext cx="1867925" cy="1569064"/>
          </a:xfrm>
          <a:prstGeom prst="rect">
            <a:avLst/>
          </a:prstGeom>
          <a:noFill/>
          <a:ln>
            <a:noFill/>
          </a:ln>
        </p:spPr>
      </p:pic>
      <p:sp>
        <p:nvSpPr>
          <p:cNvPr id="89" name="Google Shape;89;p15"/>
          <p:cNvSpPr txBox="1"/>
          <p:nvPr/>
        </p:nvSpPr>
        <p:spPr>
          <a:xfrm rot="-560263">
            <a:off x="1246105" y="1543522"/>
            <a:ext cx="6145939" cy="800510"/>
          </a:xfrm>
          <a:prstGeom prst="rect">
            <a:avLst/>
          </a:prstGeom>
          <a:solidFill>
            <a:srgbClr val="FFFFFF"/>
          </a:solidFill>
          <a:ln>
            <a:noFill/>
          </a:ln>
        </p:spPr>
        <p:txBody>
          <a:bodyPr spcFirstLastPara="1" wrap="square" lIns="91425" tIns="91425" rIns="91425" bIns="91425" anchor="t" anchorCtr="0">
            <a:spAutoFit/>
          </a:bodyPr>
          <a:lstStyle/>
          <a:p>
            <a:r>
              <a:rPr lang="pl" sz="4000" b="1" dirty="0">
                <a:solidFill>
                  <a:srgbClr val="B6D7A8"/>
                </a:solidFill>
                <a:latin typeface="Pacifico"/>
                <a:ea typeface="Pacifico"/>
                <a:cs typeface="Pacifico"/>
                <a:sym typeface="Pacifico"/>
              </a:rPr>
              <a:t>Życzymy Wesołej wiosny :3</a:t>
            </a:r>
            <a:endParaRPr sz="4000" b="1" dirty="0">
              <a:solidFill>
                <a:srgbClr val="B6D7A8"/>
              </a:solidFill>
              <a:latin typeface="Pacifico"/>
              <a:ea typeface="Pacifico"/>
              <a:cs typeface="Pacifico"/>
              <a:sym typeface="Pacifico"/>
            </a:endParaRPr>
          </a:p>
        </p:txBody>
      </p:sp>
    </p:spTree>
    <p:custDataLst>
      <p:tags r:id="rId1"/>
    </p:custDataLst>
    <p:extLst>
      <p:ext uri="{BB962C8B-B14F-4D97-AF65-F5344CB8AC3E}">
        <p14:creationId xmlns:p14="http://schemas.microsoft.com/office/powerpoint/2010/main" val="2908583161"/>
      </p:ext>
    </p:extLst>
  </p:cSld>
  <p:clrMapOvr>
    <a:masterClrMapping/>
  </p:clrMapOvr>
  <mc:AlternateContent xmlns:mc="http://schemas.openxmlformats.org/markup-compatibility/2006">
    <mc:Choice xmlns:p14="http://schemas.microsoft.com/office/powerpoint/2010/main" Requires="p14">
      <p:transition spd="slow" p14:dur="2000" advTm="9207"/>
    </mc:Choice>
    <mc:Fallback>
      <p:transition spd="slow" advTm="92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6"/>
                                        </p:tgtEl>
                                      </p:cBhvr>
                                    </p:animEffect>
                                    <p:animScale>
                                      <p:cBhvr>
                                        <p:cTn id="7" dur="250" autoRev="1" fill="hold"/>
                                        <p:tgtEl>
                                          <p:spTgt spid="7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circle(in)">
                                      <p:cBhvr>
                                        <p:cTn id="12"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sz="3022" u="sng" dirty="0">
                <a:solidFill>
                  <a:srgbClr val="FFFF00"/>
                </a:solidFill>
              </a:rPr>
              <a:t>“WIOSNA, ACH TO TY</a:t>
            </a:r>
            <a:r>
              <a:rPr lang="pl" sz="3022" u="sng" dirty="0">
                <a:solidFill>
                  <a:srgbClr val="FFFFFF"/>
                </a:solidFill>
              </a:rPr>
              <a:t> </a:t>
            </a:r>
            <a:r>
              <a:rPr lang="pl" dirty="0">
                <a:solidFill>
                  <a:srgbClr val="FFFF00"/>
                </a:solidFill>
              </a:rPr>
              <a:t>…”</a:t>
            </a:r>
            <a:endParaRPr dirty="0">
              <a:solidFill>
                <a:srgbClr val="FFFF00"/>
              </a:solidFill>
            </a:endParaRPr>
          </a:p>
        </p:txBody>
      </p:sp>
      <p:sp>
        <p:nvSpPr>
          <p:cNvPr id="55" name="Google Shape;55;p13"/>
          <p:cNvSpPr txBox="1">
            <a:spLocks noGrp="1"/>
          </p:cNvSpPr>
          <p:nvPr>
            <p:ph type="body" idx="1"/>
          </p:nvPr>
        </p:nvSpPr>
        <p:spPr>
          <a:xfrm>
            <a:off x="5824825" y="374050"/>
            <a:ext cx="4049400" cy="4221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pl" sz="1350">
                <a:solidFill>
                  <a:srgbClr val="000000"/>
                </a:solidFill>
                <a:highlight>
                  <a:srgbClr val="FFFFFF"/>
                </a:highlight>
                <a:latin typeface="Roboto"/>
                <a:ea typeface="Roboto"/>
                <a:cs typeface="Roboto"/>
                <a:sym typeface="Roboto"/>
              </a:rPr>
              <a:t>Przyszła wiosna,</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7b jest radosna.</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Wszystko wkoło się zieleni,</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7b się już nie leni.</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Zielenią się krzewy, drzewa,</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7b już się rozgrzewa.</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Pachną kwiaty dookoła,</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7b rywali woła.</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Na gałązkach pełno bazi</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7b o zwycięstwie marzy.</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935"/>
              <a:buNone/>
            </a:pPr>
            <a:r>
              <a:rPr lang="pl" sz="1350">
                <a:solidFill>
                  <a:srgbClr val="000000"/>
                </a:solidFill>
                <a:highlight>
                  <a:srgbClr val="FFFFFF"/>
                </a:highlight>
                <a:latin typeface="Roboto"/>
                <a:ea typeface="Roboto"/>
                <a:cs typeface="Roboto"/>
                <a:sym typeface="Roboto"/>
              </a:rPr>
              <a:t>Gdzieś w oddali ptaszek śpiewa.</a:t>
            </a:r>
            <a:endParaRPr sz="135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1200"/>
              </a:spcAft>
              <a:buSzPts val="935"/>
              <a:buNone/>
            </a:pPr>
            <a:r>
              <a:rPr lang="pl" sz="1350">
                <a:solidFill>
                  <a:srgbClr val="000000"/>
                </a:solidFill>
                <a:highlight>
                  <a:srgbClr val="FFFFFF"/>
                </a:highlight>
                <a:latin typeface="Roboto"/>
                <a:ea typeface="Roboto"/>
                <a:cs typeface="Roboto"/>
                <a:sym typeface="Roboto"/>
              </a:rPr>
              <a:t>7b turniej wygrywa.</a:t>
            </a:r>
            <a:endParaRPr sz="2029">
              <a:solidFill>
                <a:srgbClr val="000000"/>
              </a:solidFill>
            </a:endParaRPr>
          </a:p>
        </p:txBody>
      </p:sp>
      <p:pic>
        <p:nvPicPr>
          <p:cNvPr id="56" name="Google Shape;56;p13"/>
          <p:cNvPicPr preferRelativeResize="0"/>
          <p:nvPr/>
        </p:nvPicPr>
        <p:blipFill>
          <a:blip r:embed="rId5">
            <a:alphaModFix/>
          </a:blip>
          <a:stretch>
            <a:fillRect/>
          </a:stretch>
        </p:blipFill>
        <p:spPr>
          <a:xfrm>
            <a:off x="374050" y="1549750"/>
            <a:ext cx="4435450" cy="3139550"/>
          </a:xfrm>
          <a:prstGeom prst="rect">
            <a:avLst/>
          </a:prstGeom>
          <a:noFill/>
          <a:ln>
            <a:noFill/>
          </a:ln>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144"/>
    </mc:Choice>
    <mc:Fallback>
      <p:transition spd="slow" advTm="8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47950" y="159325"/>
            <a:ext cx="51153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 sz="2700" b="1" i="1" dirty="0">
                <a:solidFill>
                  <a:srgbClr val="073763"/>
                </a:solidFill>
                <a:latin typeface="Roboto"/>
                <a:ea typeface="Roboto"/>
                <a:cs typeface="Roboto"/>
                <a:sym typeface="Roboto"/>
              </a:rPr>
              <a:t>Gdy kwiaty kwitną i wychodzi słońce, 6c ma super moce  !!!</a:t>
            </a:r>
            <a:endParaRPr sz="6900" b="1" i="1" dirty="0">
              <a:solidFill>
                <a:srgbClr val="073763"/>
              </a:solidFill>
            </a:endParaRPr>
          </a:p>
        </p:txBody>
      </p:sp>
      <p:sp>
        <p:nvSpPr>
          <p:cNvPr id="55" name="Google Shape;55;p13"/>
          <p:cNvSpPr txBox="1"/>
          <p:nvPr/>
        </p:nvSpPr>
        <p:spPr>
          <a:xfrm>
            <a:off x="94589" y="1572600"/>
            <a:ext cx="4028700" cy="3570900"/>
          </a:xfrm>
          <a:prstGeom prst="rect">
            <a:avLst/>
          </a:prstGeom>
          <a:noFill/>
          <a:ln>
            <a:noFill/>
          </a:ln>
        </p:spPr>
        <p:txBody>
          <a:bodyPr spcFirstLastPara="1" wrap="square" lIns="91425" tIns="91425" rIns="91425" bIns="91425" anchor="t" anchorCtr="0">
            <a:spAutoFit/>
          </a:bodyPr>
          <a:lstStyle/>
          <a:p>
            <a:r>
              <a:rPr lang="pl" sz="2000" b="1">
                <a:solidFill>
                  <a:srgbClr val="274E13"/>
                </a:solidFill>
                <a:latin typeface="Roboto"/>
                <a:ea typeface="Roboto"/>
                <a:cs typeface="Roboto"/>
                <a:sym typeface="Roboto"/>
              </a:rPr>
              <a:t>Gdy słońce rano wstaje piękny dzień nastaje, wtedy nadchodzi tak czas, że wiosna znów odwiedza nas. Po wiośnie znowu lato. Słońce świeci, deszczyk pada, wczesną wiosnę zapowiada, wiosna, wiosna taka piękna i radosna. Wiosno moja miła ty żeś mi się śniła ,że już jesteś w drodze i umilisz nam pogodę.</a:t>
            </a:r>
            <a:endParaRPr sz="1600" b="1">
              <a:solidFill>
                <a:srgbClr val="274E13"/>
              </a:solidFill>
            </a:endParaRPr>
          </a:p>
        </p:txBody>
      </p:sp>
    </p:spTree>
    <p:custDataLst>
      <p:tags r:id="rId1"/>
    </p:custDataLst>
    <p:extLst>
      <p:ext uri="{BB962C8B-B14F-4D97-AF65-F5344CB8AC3E}">
        <p14:creationId xmlns:p14="http://schemas.microsoft.com/office/powerpoint/2010/main" val="2605941524"/>
      </p:ext>
    </p:extLst>
  </p:cSld>
  <p:clrMapOvr>
    <a:masterClrMapping/>
  </p:clrMapOvr>
  <mc:AlternateContent xmlns:mc="http://schemas.openxmlformats.org/markup-compatibility/2006">
    <mc:Choice xmlns:p14="http://schemas.microsoft.com/office/powerpoint/2010/main" Requires="p14">
      <p:transition spd="slow" p14:dur="2000" advTm="5396"/>
    </mc:Choice>
    <mc:Fallback>
      <p:transition spd="slow" advTm="53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296E1A6-EC62-49DB-ABF3-3AAD6EE27318}"/>
              </a:ext>
            </a:extLst>
          </p:cNvPr>
          <p:cNvSpPr>
            <a:spLocks noGrp="1"/>
          </p:cNvSpPr>
          <p:nvPr>
            <p:ph type="ctrTitle"/>
          </p:nvPr>
        </p:nvSpPr>
        <p:spPr/>
        <p:txBody>
          <a:bodyPr/>
          <a:lstStyle/>
          <a:p>
            <a:endParaRPr lang="pl-PL" dirty="0"/>
          </a:p>
        </p:txBody>
      </p:sp>
      <p:sp>
        <p:nvSpPr>
          <p:cNvPr id="3" name="Podtytuł 2">
            <a:extLst>
              <a:ext uri="{FF2B5EF4-FFF2-40B4-BE49-F238E27FC236}">
                <a16:creationId xmlns:a16="http://schemas.microsoft.com/office/drawing/2014/main" xmlns="" id="{29916657-35A7-4BA5-9288-5ED8113158FD}"/>
              </a:ext>
            </a:extLst>
          </p:cNvPr>
          <p:cNvSpPr>
            <a:spLocks noGrp="1"/>
          </p:cNvSpPr>
          <p:nvPr>
            <p:ph type="subTitle" idx="1"/>
          </p:nvPr>
        </p:nvSpPr>
        <p:spPr/>
        <p:txBody>
          <a:bodyPr/>
          <a:lstStyle/>
          <a:p>
            <a:endParaRPr lang="pl-PL"/>
          </a:p>
        </p:txBody>
      </p:sp>
      <p:pic>
        <p:nvPicPr>
          <p:cNvPr id="4" name="Obraz 3">
            <a:extLst>
              <a:ext uri="{FF2B5EF4-FFF2-40B4-BE49-F238E27FC236}">
                <a16:creationId xmlns:a16="http://schemas.microsoft.com/office/drawing/2014/main" xmlns="" id="{315CD22A-4A9B-4D15-A318-8AB80530688F}"/>
              </a:ext>
            </a:extLst>
          </p:cNvPr>
          <p:cNvPicPr>
            <a:picLocks noChangeAspect="1"/>
          </p:cNvPicPr>
          <p:nvPr/>
        </p:nvPicPr>
        <p:blipFill>
          <a:blip r:embed="rId3"/>
          <a:stretch>
            <a:fillRect/>
          </a:stretch>
        </p:blipFill>
        <p:spPr>
          <a:xfrm>
            <a:off x="-178044" y="1"/>
            <a:ext cx="9200600" cy="5446835"/>
          </a:xfrm>
          <a:prstGeom prst="rect">
            <a:avLst/>
          </a:prstGeom>
        </p:spPr>
      </p:pic>
      <p:sp>
        <p:nvSpPr>
          <p:cNvPr id="5" name="pole tekstowe 4">
            <a:extLst>
              <a:ext uri="{FF2B5EF4-FFF2-40B4-BE49-F238E27FC236}">
                <a16:creationId xmlns:a16="http://schemas.microsoft.com/office/drawing/2014/main" xmlns="" id="{83EAD102-F486-4DF1-ADAB-F92EF93686CB}"/>
              </a:ext>
            </a:extLst>
          </p:cNvPr>
          <p:cNvSpPr txBox="1"/>
          <p:nvPr/>
        </p:nvSpPr>
        <p:spPr>
          <a:xfrm>
            <a:off x="4082653" y="2357437"/>
            <a:ext cx="685800" cy="300082"/>
          </a:xfrm>
          <a:prstGeom prst="rect">
            <a:avLst/>
          </a:prstGeom>
          <a:noFill/>
        </p:spPr>
        <p:txBody>
          <a:bodyPr wrap="square" rtlCol="0">
            <a:spAutoFit/>
          </a:bodyPr>
          <a:lstStyle/>
          <a:p>
            <a:pPr>
              <a:buClrTx/>
              <a:buFontTx/>
              <a:buNone/>
            </a:pPr>
            <a:endParaRPr lang="pl-PL" sz="1350" kern="1200" dirty="0">
              <a:solidFill>
                <a:prstClr val="black"/>
              </a:solidFill>
              <a:latin typeface="Calibri" panose="020F0502020204030204"/>
            </a:endParaRPr>
          </a:p>
        </p:txBody>
      </p:sp>
      <p:sp>
        <p:nvSpPr>
          <p:cNvPr id="6" name="pole tekstowe 5">
            <a:extLst>
              <a:ext uri="{FF2B5EF4-FFF2-40B4-BE49-F238E27FC236}">
                <a16:creationId xmlns:a16="http://schemas.microsoft.com/office/drawing/2014/main" xmlns="" id="{866A6165-4591-451C-8E36-5B4EC18506E4}"/>
              </a:ext>
            </a:extLst>
          </p:cNvPr>
          <p:cNvSpPr txBox="1"/>
          <p:nvPr/>
        </p:nvSpPr>
        <p:spPr>
          <a:xfrm>
            <a:off x="8115301" y="450056"/>
            <a:ext cx="907256" cy="300082"/>
          </a:xfrm>
          <a:prstGeom prst="rect">
            <a:avLst/>
          </a:prstGeom>
          <a:noFill/>
        </p:spPr>
        <p:txBody>
          <a:bodyPr wrap="square" rtlCol="0">
            <a:spAutoFit/>
          </a:bodyPr>
          <a:lstStyle/>
          <a:p>
            <a:pPr>
              <a:buClrTx/>
              <a:buFontTx/>
              <a:buNone/>
            </a:pPr>
            <a:endParaRPr lang="pl-PL" sz="1350" kern="1200" dirty="0">
              <a:solidFill>
                <a:prstClr val="black"/>
              </a:solidFill>
              <a:latin typeface="Calibri" panose="020F0502020204030204"/>
            </a:endParaRPr>
          </a:p>
        </p:txBody>
      </p:sp>
      <p:sp>
        <p:nvSpPr>
          <p:cNvPr id="7" name="pole tekstowe 6">
            <a:extLst>
              <a:ext uri="{FF2B5EF4-FFF2-40B4-BE49-F238E27FC236}">
                <a16:creationId xmlns:a16="http://schemas.microsoft.com/office/drawing/2014/main" xmlns="" id="{5B4965FB-BED4-4D74-BBED-8B73000E8213}"/>
              </a:ext>
            </a:extLst>
          </p:cNvPr>
          <p:cNvSpPr txBox="1"/>
          <p:nvPr/>
        </p:nvSpPr>
        <p:spPr>
          <a:xfrm>
            <a:off x="4082653" y="2282428"/>
            <a:ext cx="685800" cy="300082"/>
          </a:xfrm>
          <a:prstGeom prst="rect">
            <a:avLst/>
          </a:prstGeom>
          <a:noFill/>
        </p:spPr>
        <p:txBody>
          <a:bodyPr wrap="square" rtlCol="0">
            <a:spAutoFit/>
          </a:bodyPr>
          <a:lstStyle/>
          <a:p>
            <a:pPr>
              <a:buClrTx/>
              <a:buFontTx/>
              <a:buNone/>
            </a:pPr>
            <a:endParaRPr lang="pl-PL" sz="1350" kern="1200" dirty="0">
              <a:solidFill>
                <a:prstClr val="black"/>
              </a:solidFill>
              <a:latin typeface="Calibri" panose="020F0502020204030204"/>
            </a:endParaRPr>
          </a:p>
        </p:txBody>
      </p:sp>
      <p:sp>
        <p:nvSpPr>
          <p:cNvPr id="8" name="pole tekstowe 7">
            <a:extLst>
              <a:ext uri="{FF2B5EF4-FFF2-40B4-BE49-F238E27FC236}">
                <a16:creationId xmlns:a16="http://schemas.microsoft.com/office/drawing/2014/main" xmlns="" id="{C6A70F9E-FEEA-46AF-8C42-3CC1C9F44BA6}"/>
              </a:ext>
            </a:extLst>
          </p:cNvPr>
          <p:cNvSpPr txBox="1"/>
          <p:nvPr/>
        </p:nvSpPr>
        <p:spPr>
          <a:xfrm>
            <a:off x="1" y="192882"/>
            <a:ext cx="2357438" cy="3000821"/>
          </a:xfrm>
          <a:prstGeom prst="rect">
            <a:avLst/>
          </a:prstGeom>
          <a:noFill/>
        </p:spPr>
        <p:txBody>
          <a:bodyPr wrap="square" rtlCol="0">
            <a:spAutoFit/>
          </a:bodyPr>
          <a:lstStyle/>
          <a:p>
            <a:pPr>
              <a:buClrTx/>
              <a:buFontTx/>
              <a:buNone/>
            </a:pPr>
            <a:r>
              <a:rPr lang="pl-PL" sz="2100" kern="1200" dirty="0">
                <a:solidFill>
                  <a:prstClr val="black"/>
                </a:solidFill>
                <a:latin typeface="Calibri" panose="020F0502020204030204"/>
              </a:rPr>
              <a:t>Wiosna nadchodzi kwiaty zakwitają a przebiśniegi chowają </a:t>
            </a:r>
          </a:p>
          <a:p>
            <a:pPr>
              <a:buClrTx/>
              <a:buFontTx/>
              <a:buNone/>
            </a:pPr>
            <a:r>
              <a:rPr lang="pl-PL" sz="2100" kern="1200" dirty="0">
                <a:solidFill>
                  <a:prstClr val="black"/>
                </a:solidFill>
                <a:latin typeface="Calibri" panose="020F0502020204030204"/>
              </a:rPr>
              <a:t>Ptaki przylatują a jednocześnie odlatują </a:t>
            </a:r>
          </a:p>
          <a:p>
            <a:pPr>
              <a:buClrTx/>
              <a:buFontTx/>
              <a:buNone/>
            </a:pPr>
            <a:r>
              <a:rPr lang="pl-PL" sz="2100" kern="1200" dirty="0">
                <a:solidFill>
                  <a:prstClr val="black"/>
                </a:solidFill>
                <a:latin typeface="Calibri" panose="020F0502020204030204"/>
              </a:rPr>
              <a:t>Niektórzy ze snu dopiero się budzą </a:t>
            </a:r>
          </a:p>
        </p:txBody>
      </p:sp>
      <p:sp>
        <p:nvSpPr>
          <p:cNvPr id="9" name="pole tekstowe 8">
            <a:extLst>
              <a:ext uri="{FF2B5EF4-FFF2-40B4-BE49-F238E27FC236}">
                <a16:creationId xmlns:a16="http://schemas.microsoft.com/office/drawing/2014/main" xmlns="" id="{28D85944-291C-4C15-BB83-5BEB31233837}"/>
              </a:ext>
            </a:extLst>
          </p:cNvPr>
          <p:cNvSpPr txBox="1"/>
          <p:nvPr/>
        </p:nvSpPr>
        <p:spPr>
          <a:xfrm>
            <a:off x="7418511" y="4866501"/>
            <a:ext cx="1490296" cy="553998"/>
          </a:xfrm>
          <a:prstGeom prst="rect">
            <a:avLst/>
          </a:prstGeom>
          <a:noFill/>
        </p:spPr>
        <p:txBody>
          <a:bodyPr wrap="square" rtlCol="0">
            <a:spAutoFit/>
          </a:bodyPr>
          <a:lstStyle/>
          <a:p>
            <a:pPr>
              <a:buClrTx/>
              <a:buFontTx/>
              <a:buNone/>
            </a:pPr>
            <a:r>
              <a:rPr lang="pl-PL" sz="3000" kern="1200" dirty="0">
                <a:solidFill>
                  <a:prstClr val="black"/>
                </a:solidFill>
                <a:latin typeface="Calibri" panose="020F0502020204030204"/>
              </a:rPr>
              <a:t>5a</a:t>
            </a:r>
          </a:p>
        </p:txBody>
      </p:sp>
    </p:spTree>
    <p:custDataLst>
      <p:tags r:id="rId1"/>
    </p:custDataLst>
    <p:extLst>
      <p:ext uri="{BB962C8B-B14F-4D97-AF65-F5344CB8AC3E}">
        <p14:creationId xmlns:p14="http://schemas.microsoft.com/office/powerpoint/2010/main" val="4212866806"/>
      </p:ext>
    </p:extLst>
  </p:cSld>
  <p:clrMapOvr>
    <a:masterClrMapping/>
  </p:clrMapOvr>
  <mc:AlternateContent xmlns:mc="http://schemas.openxmlformats.org/markup-compatibility/2006">
    <mc:Choice xmlns:p14="http://schemas.microsoft.com/office/powerpoint/2010/main" Requires="p14">
      <p:transition spd="slow" p14:dur="2000" advTm="7835"/>
    </mc:Choice>
    <mc:Fallback>
      <p:transition spd="slow" advTm="78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pl" sz="2500" b="1">
                <a:solidFill>
                  <a:srgbClr val="9900FF"/>
                </a:solidFill>
              </a:rPr>
              <a:t>Przyszła wiosna drogie dzieci</a:t>
            </a:r>
            <a:endParaRPr sz="2500" b="1">
              <a:solidFill>
                <a:srgbClr val="9900FF"/>
              </a:solidFill>
            </a:endParaRPr>
          </a:p>
          <a:p>
            <a:pPr marL="0" lvl="0" indent="0" algn="r" rtl="0">
              <a:spcBef>
                <a:spcPts val="0"/>
              </a:spcBef>
              <a:spcAft>
                <a:spcPts val="0"/>
              </a:spcAft>
              <a:buNone/>
            </a:pPr>
            <a:r>
              <a:rPr lang="pl" sz="2500" b="1">
                <a:solidFill>
                  <a:srgbClr val="9900FF"/>
                </a:solidFill>
              </a:rPr>
              <a:t>Jasno słońce pięknie świeci</a:t>
            </a:r>
            <a:endParaRPr sz="2500" b="1">
              <a:solidFill>
                <a:srgbClr val="9900FF"/>
              </a:solidFill>
            </a:endParaRPr>
          </a:p>
          <a:p>
            <a:pPr marL="0" lvl="0" indent="0" algn="r" rtl="0">
              <a:spcBef>
                <a:spcPts val="0"/>
              </a:spcBef>
              <a:spcAft>
                <a:spcPts val="0"/>
              </a:spcAft>
              <a:buNone/>
            </a:pPr>
            <a:r>
              <a:rPr lang="pl" sz="2500" b="1">
                <a:solidFill>
                  <a:srgbClr val="9900FF"/>
                </a:solidFill>
              </a:rPr>
              <a:t>Do szkoły dziś nie idziemy</a:t>
            </a:r>
            <a:endParaRPr sz="2500" b="1">
              <a:solidFill>
                <a:srgbClr val="9900FF"/>
              </a:solidFill>
            </a:endParaRPr>
          </a:p>
          <a:p>
            <a:pPr marL="0" lvl="0" indent="0" algn="r" rtl="0">
              <a:spcBef>
                <a:spcPts val="0"/>
              </a:spcBef>
              <a:spcAft>
                <a:spcPts val="0"/>
              </a:spcAft>
              <a:buNone/>
            </a:pPr>
            <a:r>
              <a:rPr lang="pl" sz="2500" b="1">
                <a:solidFill>
                  <a:srgbClr val="9900FF"/>
                </a:solidFill>
              </a:rPr>
              <a:t>Nosy w słońcu grzać będziemy</a:t>
            </a:r>
            <a:endParaRPr sz="2500" b="1">
              <a:solidFill>
                <a:srgbClr val="9900FF"/>
              </a:solidFill>
            </a:endParaRPr>
          </a:p>
          <a:p>
            <a:pPr marL="0" lvl="0" indent="0" algn="ctr" rtl="0">
              <a:spcBef>
                <a:spcPts val="0"/>
              </a:spcBef>
              <a:spcAft>
                <a:spcPts val="0"/>
              </a:spcAft>
              <a:buNone/>
            </a:pPr>
            <a:endParaRPr sz="2500" b="1"/>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pl">
                <a:solidFill>
                  <a:srgbClr val="000000"/>
                </a:solidFill>
              </a:rPr>
              <a:t>Justyna Krzyżanowska Klasa VIIa</a:t>
            </a:r>
            <a:endParaRPr>
              <a:solidFill>
                <a:srgbClr val="000000"/>
              </a:solidFill>
            </a:endParaRPr>
          </a:p>
        </p:txBody>
      </p:sp>
    </p:spTree>
    <p:extLst>
      <p:ext uri="{BB962C8B-B14F-4D97-AF65-F5344CB8AC3E}">
        <p14:creationId xmlns:p14="http://schemas.microsoft.com/office/powerpoint/2010/main" val="3008014194"/>
      </p:ext>
    </p:extLst>
  </p:cSld>
  <p:clrMapOvr>
    <a:masterClrMapping/>
  </p:clrMapOvr>
  <mc:AlternateContent xmlns:mc="http://schemas.openxmlformats.org/markup-compatibility/2006">
    <mc:Choice xmlns:p14="http://schemas.microsoft.com/office/powerpoint/2010/main" Requires="p14">
      <p:transition spd="slow" p14:dur="2000" advTm="4453"/>
    </mc:Choice>
    <mc:Fallback>
      <p:transition spd="slow" advTm="4453"/>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rot="-328">
            <a:off x="3001500" y="638774"/>
            <a:ext cx="3141000" cy="1257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pl" sz="2100" dirty="0"/>
              <a:t>Wiosna, jakże piękna już czeka na znak, żeby przyjść i </a:t>
            </a:r>
            <a:r>
              <a:rPr lang="pl" sz="2100" dirty="0">
                <a:solidFill>
                  <a:srgbClr val="FF0000"/>
                </a:solidFill>
              </a:rPr>
              <a:t>po</a:t>
            </a:r>
            <a:r>
              <a:rPr lang="pl" sz="2100" dirty="0">
                <a:solidFill>
                  <a:srgbClr val="FF9900"/>
                </a:solidFill>
              </a:rPr>
              <a:t>ko</a:t>
            </a:r>
            <a:r>
              <a:rPr lang="pl" sz="2100" dirty="0">
                <a:solidFill>
                  <a:srgbClr val="FFFF00"/>
                </a:solidFill>
              </a:rPr>
              <a:t>lo</a:t>
            </a:r>
            <a:r>
              <a:rPr lang="pl" sz="2100" dirty="0">
                <a:solidFill>
                  <a:srgbClr val="00FF00"/>
                </a:solidFill>
              </a:rPr>
              <a:t>ro</a:t>
            </a:r>
            <a:r>
              <a:rPr lang="pl" sz="2100" dirty="0">
                <a:solidFill>
                  <a:srgbClr val="1155CC"/>
                </a:solidFill>
              </a:rPr>
              <a:t>wa</a:t>
            </a:r>
            <a:r>
              <a:rPr lang="pl" sz="2100" dirty="0">
                <a:solidFill>
                  <a:srgbClr val="0000FF"/>
                </a:solidFill>
              </a:rPr>
              <a:t>ć </a:t>
            </a:r>
            <a:r>
              <a:rPr lang="pl" sz="2100" dirty="0"/>
              <a:t>nam świat!</a:t>
            </a:r>
            <a:endParaRPr sz="2100" dirty="0"/>
          </a:p>
        </p:txBody>
      </p:sp>
      <p:sp>
        <p:nvSpPr>
          <p:cNvPr id="55" name="Google Shape;55;p13"/>
          <p:cNvSpPr txBox="1"/>
          <p:nvPr/>
        </p:nvSpPr>
        <p:spPr>
          <a:xfrm>
            <a:off x="3597850" y="77925"/>
            <a:ext cx="2195100" cy="523200"/>
          </a:xfrm>
          <a:prstGeom prst="rect">
            <a:avLst/>
          </a:prstGeom>
          <a:noFill/>
          <a:ln>
            <a:noFill/>
          </a:ln>
        </p:spPr>
        <p:txBody>
          <a:bodyPr spcFirstLastPara="1" wrap="square" lIns="91425" tIns="91425" rIns="91425" bIns="91425" anchor="t" anchorCtr="0">
            <a:spAutoFit/>
          </a:bodyPr>
          <a:lstStyle/>
          <a:p>
            <a:pPr algn="ctr"/>
            <a:r>
              <a:rPr lang="pl" sz="2200" dirty="0">
                <a:solidFill>
                  <a:srgbClr val="38761D"/>
                </a:solidFill>
              </a:rPr>
              <a:t>K</a:t>
            </a:r>
            <a:r>
              <a:rPr lang="pl" sz="2200" dirty="0">
                <a:solidFill>
                  <a:srgbClr val="0000FF"/>
                </a:solidFill>
              </a:rPr>
              <a:t>la</a:t>
            </a:r>
            <a:r>
              <a:rPr lang="pl" sz="2200" dirty="0">
                <a:solidFill>
                  <a:srgbClr val="CC0000"/>
                </a:solidFill>
              </a:rPr>
              <a:t>s</a:t>
            </a:r>
            <a:r>
              <a:rPr lang="pl" sz="2200" dirty="0">
                <a:solidFill>
                  <a:srgbClr val="6D9EEB"/>
                </a:solidFill>
              </a:rPr>
              <a:t>a</a:t>
            </a:r>
            <a:r>
              <a:rPr lang="pl" sz="2200" dirty="0"/>
              <a:t> </a:t>
            </a:r>
            <a:r>
              <a:rPr lang="pl" sz="2200" dirty="0">
                <a:latin typeface="Impact"/>
                <a:ea typeface="Impact"/>
                <a:cs typeface="Impact"/>
                <a:sym typeface="Impact"/>
              </a:rPr>
              <a:t>6 B</a:t>
            </a:r>
            <a:endParaRPr sz="2200" dirty="0">
              <a:latin typeface="Impact"/>
              <a:ea typeface="Impact"/>
              <a:cs typeface="Impact"/>
              <a:sym typeface="Impact"/>
            </a:endParaRPr>
          </a:p>
        </p:txBody>
      </p:sp>
      <p:pic>
        <p:nvPicPr>
          <p:cNvPr id="56" name="Google Shape;56;p13"/>
          <p:cNvPicPr preferRelativeResize="0"/>
          <p:nvPr/>
        </p:nvPicPr>
        <p:blipFill>
          <a:blip r:embed="rId4">
            <a:alphaModFix/>
          </a:blip>
          <a:stretch>
            <a:fillRect/>
          </a:stretch>
        </p:blipFill>
        <p:spPr>
          <a:xfrm>
            <a:off x="6702375" y="2649822"/>
            <a:ext cx="2441630" cy="1831223"/>
          </a:xfrm>
          <a:prstGeom prst="rect">
            <a:avLst/>
          </a:prstGeom>
          <a:noFill/>
          <a:ln>
            <a:noFill/>
          </a:ln>
        </p:spPr>
      </p:pic>
      <p:pic>
        <p:nvPicPr>
          <p:cNvPr id="57" name="Google Shape;57;p13"/>
          <p:cNvPicPr preferRelativeResize="0"/>
          <p:nvPr/>
        </p:nvPicPr>
        <p:blipFill>
          <a:blip r:embed="rId5">
            <a:alphaModFix/>
          </a:blip>
          <a:stretch>
            <a:fillRect/>
          </a:stretch>
        </p:blipFill>
        <p:spPr>
          <a:xfrm rot="-14">
            <a:off x="6702375" y="6"/>
            <a:ext cx="2427620" cy="1539218"/>
          </a:xfrm>
          <a:prstGeom prst="rect">
            <a:avLst/>
          </a:prstGeom>
          <a:noFill/>
          <a:ln>
            <a:noFill/>
          </a:ln>
        </p:spPr>
      </p:pic>
      <p:sp>
        <p:nvSpPr>
          <p:cNvPr id="58" name="Google Shape;58;p13"/>
          <p:cNvSpPr/>
          <p:nvPr/>
        </p:nvSpPr>
        <p:spPr>
          <a:xfrm>
            <a:off x="214400" y="77925"/>
            <a:ext cx="1532700" cy="1461300"/>
          </a:xfrm>
          <a:prstGeom prst="ellipse">
            <a:avLst/>
          </a:prstGeom>
          <a:solidFill>
            <a:srgbClr val="FFFF00"/>
          </a:solidFill>
          <a:ln>
            <a:noFill/>
          </a:ln>
        </p:spPr>
        <p:txBody>
          <a:bodyPr spcFirstLastPara="1" wrap="square" lIns="91425" tIns="91425" rIns="91425" bIns="91425" anchor="ctr" anchorCtr="0">
            <a:noAutofit/>
          </a:bodyPr>
          <a:lstStyle/>
          <a:p>
            <a:endParaRPr>
              <a:solidFill>
                <a:srgbClr val="FFFF00"/>
              </a:solidFill>
            </a:endParaRPr>
          </a:p>
        </p:txBody>
      </p:sp>
      <p:sp>
        <p:nvSpPr>
          <p:cNvPr id="59" name="Google Shape;59;p13"/>
          <p:cNvSpPr/>
          <p:nvPr/>
        </p:nvSpPr>
        <p:spPr>
          <a:xfrm>
            <a:off x="13000" y="4494075"/>
            <a:ext cx="9117000" cy="649500"/>
          </a:xfrm>
          <a:prstGeom prst="rect">
            <a:avLst/>
          </a:prstGeom>
          <a:solidFill>
            <a:srgbClr val="00FF00"/>
          </a:solidFill>
          <a:ln>
            <a:noFill/>
          </a:ln>
        </p:spPr>
        <p:txBody>
          <a:bodyPr spcFirstLastPara="1" wrap="square" lIns="91425" tIns="91425" rIns="91425" bIns="91425" anchor="ctr" anchorCtr="0">
            <a:noAutofit/>
          </a:bodyPr>
          <a:lstStyle/>
          <a:p>
            <a:endParaRPr/>
          </a:p>
        </p:txBody>
      </p:sp>
      <p:sp>
        <p:nvSpPr>
          <p:cNvPr id="60" name="Google Shape;60;p13"/>
          <p:cNvSpPr/>
          <p:nvPr/>
        </p:nvSpPr>
        <p:spPr>
          <a:xfrm>
            <a:off x="1565125" y="2714625"/>
            <a:ext cx="629925" cy="2152700"/>
          </a:xfrm>
          <a:prstGeom prst="flowChartMagneticDisk">
            <a:avLst/>
          </a:prstGeom>
          <a:solidFill>
            <a:srgbClr val="783F04"/>
          </a:solidFill>
          <a:ln>
            <a:noFill/>
          </a:ln>
        </p:spPr>
        <p:txBody>
          <a:bodyPr spcFirstLastPara="1" wrap="square" lIns="91425" tIns="91425" rIns="91425" bIns="91425" anchor="ctr" anchorCtr="0">
            <a:noAutofit/>
          </a:bodyPr>
          <a:lstStyle/>
          <a:p>
            <a:endParaRPr/>
          </a:p>
        </p:txBody>
      </p:sp>
      <p:sp>
        <p:nvSpPr>
          <p:cNvPr id="61" name="Google Shape;61;p13"/>
          <p:cNvSpPr/>
          <p:nvPr/>
        </p:nvSpPr>
        <p:spPr>
          <a:xfrm>
            <a:off x="880025" y="1779600"/>
            <a:ext cx="2000100" cy="1714200"/>
          </a:xfrm>
          <a:prstGeom prst="ellipse">
            <a:avLst/>
          </a:prstGeom>
          <a:solidFill>
            <a:srgbClr val="38761D"/>
          </a:solidFill>
          <a:ln>
            <a:noFill/>
          </a:ln>
        </p:spPr>
        <p:txBody>
          <a:bodyPr spcFirstLastPara="1" wrap="square" lIns="91425" tIns="91425" rIns="91425" bIns="91425" anchor="ctr" anchorCtr="0">
            <a:noAutofit/>
          </a:bodyPr>
          <a:lstStyle/>
          <a:p>
            <a:endParaRPr/>
          </a:p>
        </p:txBody>
      </p:sp>
      <p:pic>
        <p:nvPicPr>
          <p:cNvPr id="62" name="Google Shape;62;p13"/>
          <p:cNvPicPr preferRelativeResize="0"/>
          <p:nvPr/>
        </p:nvPicPr>
        <p:blipFill>
          <a:blip r:embed="rId6">
            <a:alphaModFix/>
          </a:blip>
          <a:stretch>
            <a:fillRect/>
          </a:stretch>
        </p:blipFill>
        <p:spPr>
          <a:xfrm>
            <a:off x="6702375" y="1539225"/>
            <a:ext cx="792075" cy="1110601"/>
          </a:xfrm>
          <a:prstGeom prst="rect">
            <a:avLst/>
          </a:prstGeom>
          <a:noFill/>
          <a:ln>
            <a:noFill/>
          </a:ln>
        </p:spPr>
      </p:pic>
      <p:pic>
        <p:nvPicPr>
          <p:cNvPr id="63" name="Google Shape;63;p13"/>
          <p:cNvPicPr preferRelativeResize="0"/>
          <p:nvPr/>
        </p:nvPicPr>
        <p:blipFill>
          <a:blip r:embed="rId7">
            <a:alphaModFix/>
          </a:blip>
          <a:stretch>
            <a:fillRect/>
          </a:stretch>
        </p:blipFill>
        <p:spPr>
          <a:xfrm>
            <a:off x="7494450" y="1539225"/>
            <a:ext cx="1635549" cy="1110600"/>
          </a:xfrm>
          <a:prstGeom prst="rect">
            <a:avLst/>
          </a:prstGeom>
          <a:noFill/>
          <a:ln>
            <a:noFill/>
          </a:ln>
        </p:spPr>
      </p:pic>
      <p:sp>
        <p:nvSpPr>
          <p:cNvPr id="64" name="Google Shape;64;p13"/>
          <p:cNvSpPr/>
          <p:nvPr/>
        </p:nvSpPr>
        <p:spPr>
          <a:xfrm>
            <a:off x="2780675" y="3282700"/>
            <a:ext cx="629925" cy="1584625"/>
          </a:xfrm>
          <a:prstGeom prst="flowChartMagneticDisk">
            <a:avLst/>
          </a:prstGeom>
          <a:solidFill>
            <a:srgbClr val="783F04"/>
          </a:solidFill>
          <a:ln>
            <a:noFill/>
          </a:ln>
        </p:spPr>
        <p:txBody>
          <a:bodyPr spcFirstLastPara="1" wrap="square" lIns="91425" tIns="91425" rIns="91425" bIns="91425" anchor="ctr" anchorCtr="0">
            <a:noAutofit/>
          </a:bodyPr>
          <a:lstStyle/>
          <a:p>
            <a:endParaRPr/>
          </a:p>
        </p:txBody>
      </p:sp>
      <p:sp>
        <p:nvSpPr>
          <p:cNvPr id="65" name="Google Shape;65;p13"/>
          <p:cNvSpPr/>
          <p:nvPr/>
        </p:nvSpPr>
        <p:spPr>
          <a:xfrm>
            <a:off x="2277838" y="2295425"/>
            <a:ext cx="1635600" cy="1584600"/>
          </a:xfrm>
          <a:prstGeom prst="ellipse">
            <a:avLst/>
          </a:prstGeom>
          <a:solidFill>
            <a:srgbClr val="38761D"/>
          </a:solidFill>
          <a:ln>
            <a:noFill/>
          </a:ln>
        </p:spPr>
        <p:txBody>
          <a:bodyPr spcFirstLastPara="1" wrap="square" lIns="91425" tIns="91425" rIns="91425" bIns="91425" anchor="ctr" anchorCtr="0">
            <a:noAutofit/>
          </a:bodyPr>
          <a:lstStyle/>
          <a:p>
            <a:endParaRPr/>
          </a:p>
        </p:txBody>
      </p:sp>
    </p:spTree>
    <p:custDataLst>
      <p:tags r:id="rId1"/>
    </p:custDataLst>
    <p:extLst>
      <p:ext uri="{BB962C8B-B14F-4D97-AF65-F5344CB8AC3E}">
        <p14:creationId xmlns:p14="http://schemas.microsoft.com/office/powerpoint/2010/main" val="1778154632"/>
      </p:ext>
    </p:extLst>
  </p:cSld>
  <p:clrMapOvr>
    <a:masterClrMapping/>
  </p:clrMapOvr>
  <mc:AlternateContent xmlns:mc="http://schemas.openxmlformats.org/markup-compatibility/2006">
    <mc:Choice xmlns:p14="http://schemas.microsoft.com/office/powerpoint/2010/main" Requires="p14">
      <p:transition spd="slow" p14:dur="2000" advTm="8618"/>
    </mc:Choice>
    <mc:Fallback>
      <p:transition spd="slow" advTm="86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in)">
                                      <p:cBhvr>
                                        <p:cTn id="7" dur="2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circle(in)">
                                      <p:cBhvr>
                                        <p:cTn id="12"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Prostokąt: ścięte rogi po przekątnej 5">
            <a:extLst>
              <a:ext uri="{FF2B5EF4-FFF2-40B4-BE49-F238E27FC236}">
                <a16:creationId xmlns="" xmlns:a16="http://schemas.microsoft.com/office/drawing/2014/main" id="{99A36FD2-C402-474E-A5A9-0A552E048CD1}"/>
              </a:ext>
            </a:extLst>
          </p:cNvPr>
          <p:cNvSpPr/>
          <p:nvPr/>
        </p:nvSpPr>
        <p:spPr>
          <a:xfrm>
            <a:off x="1515346" y="149157"/>
            <a:ext cx="6113309" cy="934019"/>
          </a:xfrm>
          <a:prstGeom prst="snip2Diag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pl-PL" sz="3300" kern="1200" dirty="0">
                <a:solidFill>
                  <a:srgbClr val="FFC000"/>
                </a:solidFill>
                <a:latin typeface="Times New Roman" panose="02020603050405020304" pitchFamily="18" charset="0"/>
                <a:cs typeface="Times New Roman" panose="02020603050405020304" pitchFamily="18" charset="0"/>
              </a:rPr>
              <a:t>PIERWSZY  DZIEŃ  WIOSNY!!!</a:t>
            </a:r>
          </a:p>
        </p:txBody>
      </p:sp>
      <p:sp>
        <p:nvSpPr>
          <p:cNvPr id="28" name="pole tekstowe 27">
            <a:extLst>
              <a:ext uri="{FF2B5EF4-FFF2-40B4-BE49-F238E27FC236}">
                <a16:creationId xmlns="" xmlns:a16="http://schemas.microsoft.com/office/drawing/2014/main" id="{A251B846-26EF-477A-9205-13BFD6074578}"/>
              </a:ext>
            </a:extLst>
          </p:cNvPr>
          <p:cNvSpPr txBox="1"/>
          <p:nvPr/>
        </p:nvSpPr>
        <p:spPr>
          <a:xfrm>
            <a:off x="1912796" y="1863775"/>
            <a:ext cx="5318409" cy="1569660"/>
          </a:xfrm>
          <a:prstGeom prst="rect">
            <a:avLst/>
          </a:prstGeom>
          <a:noFill/>
        </p:spPr>
        <p:txBody>
          <a:bodyPr wrap="square">
            <a:spAutoFit/>
          </a:bodyPr>
          <a:lstStyle/>
          <a:p>
            <a:pPr algn="ctr">
              <a:buClrTx/>
              <a:buFontTx/>
              <a:buNone/>
            </a:pPr>
            <a:r>
              <a:rPr lang="pl-PL" sz="2400" kern="1200" dirty="0">
                <a:solidFill>
                  <a:srgbClr val="00B050"/>
                </a:solidFill>
                <a:latin typeface="Times New Roman" panose="02020603050405020304" pitchFamily="18" charset="0"/>
                <a:cs typeface="Times New Roman" panose="02020603050405020304" pitchFamily="18" charset="0"/>
              </a:rPr>
              <a:t>Skryła się wiosna w słońca promykach,</a:t>
            </a:r>
          </a:p>
          <a:p>
            <a:pPr algn="ctr">
              <a:buClrTx/>
              <a:buFontTx/>
              <a:buNone/>
            </a:pPr>
            <a:r>
              <a:rPr lang="pl-PL" sz="2400" kern="1200" dirty="0">
                <a:solidFill>
                  <a:srgbClr val="00B050"/>
                </a:solidFill>
                <a:latin typeface="Times New Roman" panose="02020603050405020304" pitchFamily="18" charset="0"/>
                <a:cs typeface="Times New Roman" panose="02020603050405020304" pitchFamily="18" charset="0"/>
              </a:rPr>
              <a:t> swym ciepłem każdego kwiatka dotyka. </a:t>
            </a:r>
          </a:p>
          <a:p>
            <a:pPr algn="ctr">
              <a:buClrTx/>
              <a:buFontTx/>
              <a:buNone/>
            </a:pPr>
            <a:r>
              <a:rPr lang="pl-PL" sz="2400" kern="1200" dirty="0">
                <a:solidFill>
                  <a:srgbClr val="00B050"/>
                </a:solidFill>
                <a:latin typeface="Times New Roman" panose="02020603050405020304" pitchFamily="18" charset="0"/>
                <a:cs typeface="Times New Roman" panose="02020603050405020304" pitchFamily="18" charset="0"/>
              </a:rPr>
              <a:t>W lasach, na łąkach, polach, ogrodach wiosna wszędzie dokoła!</a:t>
            </a:r>
          </a:p>
        </p:txBody>
      </p:sp>
      <p:pic>
        <p:nvPicPr>
          <p:cNvPr id="30" name="Obraz 29">
            <a:extLst>
              <a:ext uri="{FF2B5EF4-FFF2-40B4-BE49-F238E27FC236}">
                <a16:creationId xmlns="" xmlns:a16="http://schemas.microsoft.com/office/drawing/2014/main" id="{E0586B92-A2DD-4EDB-8968-35EA66DFCF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05735">
            <a:off x="7740331" y="1262845"/>
            <a:ext cx="1457916" cy="2141903"/>
          </a:xfrm>
          <a:prstGeom prst="rect">
            <a:avLst/>
          </a:prstGeom>
        </p:spPr>
      </p:pic>
      <p:pic>
        <p:nvPicPr>
          <p:cNvPr id="33" name="Obraz 32">
            <a:extLst>
              <a:ext uri="{FF2B5EF4-FFF2-40B4-BE49-F238E27FC236}">
                <a16:creationId xmlns="" xmlns:a16="http://schemas.microsoft.com/office/drawing/2014/main" id="{03A436C8-6195-4D4C-97EC-6C9ACD421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37610" flipH="1">
            <a:off x="-54246" y="1248765"/>
            <a:ext cx="1457917" cy="2141903"/>
          </a:xfrm>
          <a:prstGeom prst="rect">
            <a:avLst/>
          </a:prstGeom>
        </p:spPr>
      </p:pic>
      <p:pic>
        <p:nvPicPr>
          <p:cNvPr id="53" name="Obraz 52">
            <a:extLst>
              <a:ext uri="{FF2B5EF4-FFF2-40B4-BE49-F238E27FC236}">
                <a16:creationId xmlns="" xmlns:a16="http://schemas.microsoft.com/office/drawing/2014/main" id="{D6F6DF30-56B4-457D-A982-386AA66D7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55" y="3162686"/>
            <a:ext cx="9995534" cy="2154983"/>
          </a:xfrm>
          <a:prstGeom prst="rect">
            <a:avLst/>
          </a:prstGeom>
        </p:spPr>
      </p:pic>
      <p:sp>
        <p:nvSpPr>
          <p:cNvPr id="8" name="pole tekstowe 7">
            <a:extLst>
              <a:ext uri="{FF2B5EF4-FFF2-40B4-BE49-F238E27FC236}">
                <a16:creationId xmlns="" xmlns:a16="http://schemas.microsoft.com/office/drawing/2014/main" id="{EEF06C7E-6B32-46FC-8493-2FD3520CFACD}"/>
              </a:ext>
            </a:extLst>
          </p:cNvPr>
          <p:cNvSpPr txBox="1"/>
          <p:nvPr/>
        </p:nvSpPr>
        <p:spPr>
          <a:xfrm>
            <a:off x="4557712" y="3568171"/>
            <a:ext cx="4996542" cy="415498"/>
          </a:xfrm>
          <a:prstGeom prst="rect">
            <a:avLst/>
          </a:prstGeom>
          <a:noFill/>
        </p:spPr>
        <p:txBody>
          <a:bodyPr wrap="square">
            <a:spAutoFit/>
          </a:bodyPr>
          <a:lstStyle/>
          <a:p>
            <a:pPr>
              <a:buClrTx/>
              <a:buFontTx/>
              <a:buNone/>
            </a:pPr>
            <a:r>
              <a:rPr lang="pl-PL" sz="2100" kern="1200" dirty="0">
                <a:solidFill>
                  <a:srgbClr val="FFC000"/>
                </a:solidFill>
                <a:latin typeface="Times New Roman" panose="02020603050405020304" pitchFamily="18" charset="0"/>
                <a:cs typeface="Times New Roman" panose="02020603050405020304" pitchFamily="18" charset="0"/>
              </a:rPr>
              <a:t>Radosnej Wiosny życzy klasa 7C</a:t>
            </a:r>
          </a:p>
        </p:txBody>
      </p:sp>
      <p:pic>
        <p:nvPicPr>
          <p:cNvPr id="3" name="Obraz 2">
            <a:extLst>
              <a:ext uri="{FF2B5EF4-FFF2-40B4-BE49-F238E27FC236}">
                <a16:creationId xmlns="" xmlns:a16="http://schemas.microsoft.com/office/drawing/2014/main" id="{9C06F6C6-6EEB-4F8B-AFCA-760D22AEF1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022" y="-472430"/>
            <a:ext cx="1399602" cy="1477059"/>
          </a:xfrm>
          <a:prstGeom prst="rect">
            <a:avLst/>
          </a:prstGeom>
        </p:spPr>
      </p:pic>
    </p:spTree>
    <p:custDataLst>
      <p:tags r:id="rId1"/>
    </p:custDataLst>
    <p:extLst>
      <p:ext uri="{BB962C8B-B14F-4D97-AF65-F5344CB8AC3E}">
        <p14:creationId xmlns:p14="http://schemas.microsoft.com/office/powerpoint/2010/main" val="873493498"/>
      </p:ext>
    </p:extLst>
  </p:cSld>
  <p:clrMapOvr>
    <a:masterClrMapping/>
  </p:clrMapOvr>
  <mc:AlternateContent xmlns:mc="http://schemas.openxmlformats.org/markup-compatibility/2006">
    <mc:Choice xmlns:p14="http://schemas.microsoft.com/office/powerpoint/2010/main" Requires="p14">
      <p:transition spd="slow" p14:dur="2000" advTm="7167"/>
    </mc:Choice>
    <mc:Fallback>
      <p:transition spd="slow" advTm="71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2.3"/>
</p:tagLst>
</file>

<file path=ppt/tags/tag11.xml><?xml version="1.0" encoding="utf-8"?>
<p:tagLst xmlns:a="http://schemas.openxmlformats.org/drawingml/2006/main" xmlns:r="http://schemas.openxmlformats.org/officeDocument/2006/relationships" xmlns:p="http://schemas.openxmlformats.org/presentationml/2006/main">
  <p:tag name="TIMING" val="|4.3"/>
</p:tagLst>
</file>

<file path=ppt/tags/tag12.xml><?xml version="1.0" encoding="utf-8"?>
<p:tagLst xmlns:a="http://schemas.openxmlformats.org/drawingml/2006/main" xmlns:r="http://schemas.openxmlformats.org/officeDocument/2006/relationships" xmlns:p="http://schemas.openxmlformats.org/presentationml/2006/main">
  <p:tag name="TIMING" val="|2.3"/>
</p:tagLst>
</file>

<file path=ppt/tags/tag13.xml><?xml version="1.0" encoding="utf-8"?>
<p:tagLst xmlns:a="http://schemas.openxmlformats.org/drawingml/2006/main" xmlns:r="http://schemas.openxmlformats.org/officeDocument/2006/relationships" xmlns:p="http://schemas.openxmlformats.org/presentationml/2006/main">
  <p:tag name="TIMING" val="|3.5"/>
</p:tagLst>
</file>

<file path=ppt/tags/tag14.xml><?xml version="1.0" encoding="utf-8"?>
<p:tagLst xmlns:a="http://schemas.openxmlformats.org/drawingml/2006/main" xmlns:r="http://schemas.openxmlformats.org/officeDocument/2006/relationships" xmlns:p="http://schemas.openxmlformats.org/presentationml/2006/main">
  <p:tag name="TIMING" val="|4"/>
</p:tagLst>
</file>

<file path=ppt/tags/tag15.xml><?xml version="1.0" encoding="utf-8"?>
<p:tagLst xmlns:a="http://schemas.openxmlformats.org/drawingml/2006/main" xmlns:r="http://schemas.openxmlformats.org/officeDocument/2006/relationships" xmlns:p="http://schemas.openxmlformats.org/presentationml/2006/main">
  <p:tag name="TIMING" val="|13.9"/>
</p:tagLst>
</file>

<file path=ppt/tags/tag16.xml><?xml version="1.0" encoding="utf-8"?>
<p:tagLst xmlns:a="http://schemas.openxmlformats.org/drawingml/2006/main" xmlns:r="http://schemas.openxmlformats.org/officeDocument/2006/relationships" xmlns:p="http://schemas.openxmlformats.org/presentationml/2006/main">
  <p:tag name="TIMING" val="|2.2"/>
</p:tagLst>
</file>

<file path=ppt/tags/tag17.xml><?xml version="1.0" encoding="utf-8"?>
<p:tagLst xmlns:a="http://schemas.openxmlformats.org/drawingml/2006/main" xmlns:r="http://schemas.openxmlformats.org/officeDocument/2006/relationships" xmlns:p="http://schemas.openxmlformats.org/presentationml/2006/main">
  <p:tag name="TIMING" val="|4.4|3|2|1.6|1.9|1.6|1.8"/>
</p:tagLst>
</file>

<file path=ppt/tags/tag18.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1.4|1.3|1.7|1.4|1.8|1.4|1.4|1.2|1.3|1.3|1.3|1.5|2.2"/>
</p:tagLst>
</file>

<file path=ppt/tags/tag3.xml><?xml version="1.0" encoding="utf-8"?>
<p:tagLst xmlns:a="http://schemas.openxmlformats.org/drawingml/2006/main" xmlns:r="http://schemas.openxmlformats.org/officeDocument/2006/relationships" xmlns:p="http://schemas.openxmlformats.org/presentationml/2006/main">
  <p:tag name="TIMING" val="|3.7|1.2"/>
</p:tagLst>
</file>

<file path=ppt/tags/tag4.xml><?xml version="1.0" encoding="utf-8"?>
<p:tagLst xmlns:a="http://schemas.openxmlformats.org/drawingml/2006/main" xmlns:r="http://schemas.openxmlformats.org/officeDocument/2006/relationships" xmlns:p="http://schemas.openxmlformats.org/presentationml/2006/main">
  <p:tag name="TIMING" val="|5.2"/>
</p:tagLst>
</file>

<file path=ppt/tags/tag5.xml><?xml version="1.0" encoding="utf-8"?>
<p:tagLst xmlns:a="http://schemas.openxmlformats.org/drawingml/2006/main" xmlns:r="http://schemas.openxmlformats.org/officeDocument/2006/relationships" xmlns:p="http://schemas.openxmlformats.org/presentationml/2006/main">
  <p:tag name="TIMING" val="|3.1"/>
</p:tagLst>
</file>

<file path=ppt/tags/tag6.xml><?xml version="1.0" encoding="utf-8"?>
<p:tagLst xmlns:a="http://schemas.openxmlformats.org/drawingml/2006/main" xmlns:r="http://schemas.openxmlformats.org/officeDocument/2006/relationships" xmlns:p="http://schemas.openxmlformats.org/presentationml/2006/main">
  <p:tag name="TIMING" val="|4.5"/>
</p:tagLst>
</file>

<file path=ppt/tags/tag7.xml><?xml version="1.0" encoding="utf-8"?>
<p:tagLst xmlns:a="http://schemas.openxmlformats.org/drawingml/2006/main" xmlns:r="http://schemas.openxmlformats.org/officeDocument/2006/relationships" xmlns:p="http://schemas.openxmlformats.org/presentationml/2006/main">
  <p:tag name="TIMING" val="|2.9|2.7"/>
</p:tagLst>
</file>

<file path=ppt/tags/tag8.xml><?xml version="1.0" encoding="utf-8"?>
<p:tagLst xmlns:a="http://schemas.openxmlformats.org/drawingml/2006/main" xmlns:r="http://schemas.openxmlformats.org/officeDocument/2006/relationships" xmlns:p="http://schemas.openxmlformats.org/presentationml/2006/main">
  <p:tag name="TIMING" val="|4.8"/>
</p:tagLst>
</file>

<file path=ppt/tags/tag9.xml><?xml version="1.0" encoding="utf-8"?>
<p:tagLst xmlns:a="http://schemas.openxmlformats.org/drawingml/2006/main" xmlns:r="http://schemas.openxmlformats.org/officeDocument/2006/relationships" xmlns:p="http://schemas.openxmlformats.org/presentationml/2006/main">
  <p:tag name="TIMING" val="|3.3|2.1|1.9|2.3|1.4|1.8|1.6|2"/>
</p:tagLst>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zieci — przyjaciele 16: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6691_TF03896101.potx" id="{5919F2E4-5F62-4A7E-8033-E00480503DFE}" vid="{D0D7CAC2-5056-439F-BC97-A60914550756}"/>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ol">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654</Words>
  <Application>Microsoft Office PowerPoint</Application>
  <PresentationFormat>Pokaz na ekranie (16:9)</PresentationFormat>
  <Paragraphs>126</Paragraphs>
  <Slides>19</Slides>
  <Notes>14</Notes>
  <HiddenSlides>0</HiddenSlides>
  <MMClips>1</MMClips>
  <ScaleCrop>false</ScaleCrop>
  <HeadingPairs>
    <vt:vector size="6" baseType="variant">
      <vt:variant>
        <vt:lpstr>Używane czcionki</vt:lpstr>
      </vt:variant>
      <vt:variant>
        <vt:i4>17</vt:i4>
      </vt:variant>
      <vt:variant>
        <vt:lpstr>Motyw</vt:lpstr>
      </vt:variant>
      <vt:variant>
        <vt:i4>9</vt:i4>
      </vt:variant>
      <vt:variant>
        <vt:lpstr>Tytuły slajdów</vt:lpstr>
      </vt:variant>
      <vt:variant>
        <vt:i4>19</vt:i4>
      </vt:variant>
    </vt:vector>
  </HeadingPairs>
  <TitlesOfParts>
    <vt:vector size="45" baseType="lpstr">
      <vt:lpstr>AR HERMANN</vt:lpstr>
      <vt:lpstr>Lobster</vt:lpstr>
      <vt:lpstr>Wingdings 3</vt:lpstr>
      <vt:lpstr>Pacifico</vt:lpstr>
      <vt:lpstr>Arial</vt:lpstr>
      <vt:lpstr>Montserrat</vt:lpstr>
      <vt:lpstr>Wingdings 2</vt:lpstr>
      <vt:lpstr>Lucida Sans Unicode</vt:lpstr>
      <vt:lpstr>Times New Roman</vt:lpstr>
      <vt:lpstr>Wingdings</vt:lpstr>
      <vt:lpstr>Calibri Light</vt:lpstr>
      <vt:lpstr>Impact</vt:lpstr>
      <vt:lpstr>Cavolini</vt:lpstr>
      <vt:lpstr>Roboto</vt:lpstr>
      <vt:lpstr>Verdana</vt:lpstr>
      <vt:lpstr>Tahoma</vt:lpstr>
      <vt:lpstr>Calibri</vt:lpstr>
      <vt:lpstr>Simple Light</vt:lpstr>
      <vt:lpstr>1_Simple Light</vt:lpstr>
      <vt:lpstr>Dzieci — przyjaciele 16:9</vt:lpstr>
      <vt:lpstr>Motyw pakietu Office</vt:lpstr>
      <vt:lpstr>Hol</vt:lpstr>
      <vt:lpstr>1_Motyw pakietu Office</vt:lpstr>
      <vt:lpstr>2_Motyw pakietu Office</vt:lpstr>
      <vt:lpstr>3_Motyw pakietu Office</vt:lpstr>
      <vt:lpstr>4_Motyw pakietu Office</vt:lpstr>
      <vt:lpstr>Prezentacja programu PowerPoint</vt:lpstr>
      <vt:lpstr>Prezentacja programu PowerPoint</vt:lpstr>
      <vt:lpstr>Prezentacja programu PowerPoint</vt:lpstr>
      <vt:lpstr>“WIOSNA, ACH TO TY …”</vt:lpstr>
      <vt:lpstr>Gdy kwiaty kwitną i wychodzi słońce, 6c ma super moce  !!!</vt:lpstr>
      <vt:lpstr>Prezentacja programu PowerPoint</vt:lpstr>
      <vt:lpstr>Przyszła wiosna drogie dzieci Jasno słońce pięknie świeci Do szkoły dziś nie idziemy Nosy w słońcu grzać będziemy </vt:lpstr>
      <vt:lpstr>Wiosna, jakże piękna już czeka na znak, żeby przyjść i pokolorować nam świat!</vt:lpstr>
      <vt:lpstr>Prezentacja programu PowerPoint</vt:lpstr>
      <vt:lpstr>Prezentacja programu PowerPoint</vt:lpstr>
      <vt:lpstr>Prezentacja programu PowerPoint</vt:lpstr>
      <vt:lpstr>Oto wiosna, zanuciła, zatańczyła i się pojawiła. Słońce mocno grzeje i ciepły wietrzyk wieje. Deszczyk rzęsisty pada, roślinkom bajkę opowiada. Kwiaty ze snu obudzone wystrzeliły w jego stronę. A i ptaki zdziwione wiosnę witają ukłonem. Bez zaproszenia wparowała i na dobre u nas została. </vt:lpstr>
      <vt:lpstr>Prezentacja programu PowerPoint</vt:lpstr>
      <vt:lpstr>Prezentacja programu PowerPoint</vt:lpstr>
      <vt:lpstr>Prezentacja programu PowerPoint</vt:lpstr>
      <vt:lpstr>Prezentacja programu PowerPoint</vt:lpstr>
      <vt:lpstr>Prezentacja programu PowerPoint</vt:lpstr>
      <vt:lpstr>„Wiosna”</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“WIOSNA, ACH TO TY …”</dc:title>
  <dc:creator>Pawel Szczepankowski</dc:creator>
  <cp:lastModifiedBy>Konto Microsoft</cp:lastModifiedBy>
  <cp:revision>12</cp:revision>
  <dcterms:modified xsi:type="dcterms:W3CDTF">2021-03-24T18:07:46Z</dcterms:modified>
</cp:coreProperties>
</file>